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61" r:id="rId6"/>
    <p:sldId id="262" r:id="rId7"/>
    <p:sldId id="263" r:id="rId8"/>
    <p:sldId id="264" r:id="rId9"/>
    <p:sldId id="268" r:id="rId10"/>
    <p:sldId id="265" r:id="rId11"/>
    <p:sldId id="266" r:id="rId12"/>
    <p:sldId id="269" r:id="rId13"/>
  </p:sldIdLst>
  <p:sldSz cx="18288000" cy="10287000"/>
  <p:notesSz cx="18288000" cy="10287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78" d="100"/>
          <a:sy n="78" d="100"/>
        </p:scale>
        <p:origin x="-1536" y="-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919214" y="1361163"/>
            <a:ext cx="4449570" cy="1305560"/>
          </a:xfrm>
          <a:prstGeom prst="rect">
            <a:avLst/>
          </a:prstGeom>
        </p:spPr>
        <p:txBody>
          <a:bodyPr wrap="square" lIns="0" tIns="0" rIns="0" bIns="0">
            <a:spAutoFit/>
          </a:bodyPr>
          <a:lstStyle>
            <a:lvl1pPr>
              <a:defRPr sz="8400" b="0" i="0">
                <a:solidFill>
                  <a:schemeClr val="bg1"/>
                </a:solidFill>
                <a:latin typeface="Times New Roman" panose="02020603050405020304"/>
                <a:cs typeface="Times New Roman" panose="02020603050405020304"/>
              </a:defRPr>
            </a:lvl1pPr>
          </a:lstStyle>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300" b="1" i="0">
                <a:solidFill>
                  <a:schemeClr val="bg1"/>
                </a:solidFill>
                <a:latin typeface="Times New Roman" panose="02020603050405020304"/>
                <a:cs typeface="Times New Roman" panose="02020603050405020304"/>
              </a:defRPr>
            </a:lvl1pPr>
          </a:lstStyle>
          <a:p/>
        </p:txBody>
      </p:sp>
      <p:sp>
        <p:nvSpPr>
          <p:cNvPr id="3" name="Holder 3"/>
          <p:cNvSpPr>
            <a:spLocks noGrp="1"/>
          </p:cNvSpPr>
          <p:nvPr>
            <p:ph type="body" idx="1"/>
          </p:nvPr>
        </p:nvSpPr>
        <p:spPr/>
        <p:txBody>
          <a:bodyPr lIns="0" tIns="0" rIns="0" bIns="0"/>
          <a:lstStyle>
            <a:lvl1pPr>
              <a:defRPr b="0" i="0">
                <a:solidFill>
                  <a:schemeClr val="tx1"/>
                </a:solidFill>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300" b="1" i="0">
                <a:solidFill>
                  <a:schemeClr val="bg1"/>
                </a:solidFill>
                <a:latin typeface="Times New Roman" panose="02020603050405020304"/>
                <a:cs typeface="Times New Roman" panose="02020603050405020304"/>
              </a:defRPr>
            </a:lvl1pPr>
          </a:lstStyle>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300" b="1" i="0">
                <a:solidFill>
                  <a:schemeClr val="bg1"/>
                </a:solidFill>
                <a:latin typeface="Times New Roman" panose="02020603050405020304"/>
                <a:cs typeface="Times New Roman" panose="02020603050405020304"/>
              </a:defRPr>
            </a:lvl1pPr>
          </a:lstStyle>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a:fld>
            <a:endParaRPr lang="en-US"/>
          </a:p>
        </p:txBody>
      </p:sp>
      <p:sp>
        <p:nvSpPr>
          <p:cNvPr id="5" name="Footer Placeholder 4"/>
          <p:cNvSpPr>
            <a:spLocks noGrp="1"/>
          </p:cNvSpPr>
          <p:nvPr>
            <p:ph type="ftr" sz="quarter" idx="11"/>
          </p:nvPr>
        </p:nvSpPr>
        <p:spPr/>
        <p:txBody>
          <a:bodyPr/>
          <a:lstStyle/>
          <a:p/>
        </p:txBody>
      </p:sp>
      <p:sp>
        <p:nvSpPr>
          <p:cNvPr id="6" name="Slide Number Placeholder 5"/>
          <p:cNvSpPr>
            <a:spLocks noGrp="1"/>
          </p:cNvSpPr>
          <p:nvPr>
            <p:ph type="sldNum" sz="quarter" idx="12"/>
          </p:nvPr>
        </p:nvSpPr>
        <p:spPr/>
        <p:txBody>
          <a:bodyPr/>
          <a:lstStyle/>
          <a:p>
            <a:fld id="{B6F15528-21DE-4FAA-801E-634DDDAF4B2B}" type="slidenum">
              <a:rPr/>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4D1253"/>
          </a:solidFill>
        </p:spPr>
        <p:txBody>
          <a:bodyPr wrap="square" lIns="0" tIns="0" rIns="0" bIns="0" rtlCol="0"/>
          <a:lstStyle/>
          <a:p/>
        </p:txBody>
      </p:sp>
      <p:sp>
        <p:nvSpPr>
          <p:cNvPr id="2" name="Holder 2"/>
          <p:cNvSpPr>
            <a:spLocks noGrp="1"/>
          </p:cNvSpPr>
          <p:nvPr>
            <p:ph type="title"/>
          </p:nvPr>
        </p:nvSpPr>
        <p:spPr>
          <a:xfrm>
            <a:off x="798602" y="1282027"/>
            <a:ext cx="16690795" cy="985519"/>
          </a:xfrm>
          <a:prstGeom prst="rect">
            <a:avLst/>
          </a:prstGeom>
        </p:spPr>
        <p:txBody>
          <a:bodyPr wrap="square" lIns="0" tIns="0" rIns="0" bIns="0">
            <a:spAutoFit/>
          </a:bodyPr>
          <a:lstStyle>
            <a:lvl1pPr>
              <a:defRPr sz="6300" b="1" i="0">
                <a:solidFill>
                  <a:schemeClr val="bg1"/>
                </a:solidFill>
                <a:latin typeface="Times New Roman" panose="02020603050405020304"/>
                <a:cs typeface="Times New Roman" panose="02020603050405020304"/>
              </a:defRPr>
            </a:lvl1pPr>
          </a:lstStyle>
          <a:p/>
        </p:txBody>
      </p:sp>
      <p:sp>
        <p:nvSpPr>
          <p:cNvPr id="3" name="Holder 3"/>
          <p:cNvSpPr>
            <a:spLocks noGrp="1"/>
          </p:cNvSpPr>
          <p:nvPr>
            <p:ph type="body" idx="1"/>
          </p:nvPr>
        </p:nvSpPr>
        <p:spPr>
          <a:xfrm>
            <a:off x="409002" y="2076162"/>
            <a:ext cx="17469995" cy="5621020"/>
          </a:xfrm>
          <a:prstGeom prst="rect">
            <a:avLst/>
          </a:prstGeom>
        </p:spPr>
        <p:txBody>
          <a:bodyPr wrap="square" lIns="0" tIns="0" rIns="0" bIns="0">
            <a:spAutoFit/>
          </a:bodyPr>
          <a:lstStyle>
            <a:lvl1pPr>
              <a:defRPr b="0" i="0">
                <a:solidFill>
                  <a:schemeClr val="tx1"/>
                </a:solidFill>
              </a:defRPr>
            </a:lvl1pPr>
          </a:lstStyle>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7600915" y="8687251"/>
            <a:ext cx="2813243" cy="1599747"/>
          </a:xfrm>
          <a:prstGeom prst="rect">
            <a:avLst/>
          </a:prstGeom>
        </p:spPr>
      </p:pic>
      <p:pic>
        <p:nvPicPr>
          <p:cNvPr id="3" name="object 3"/>
          <p:cNvPicPr/>
          <p:nvPr/>
        </p:nvPicPr>
        <p:blipFill>
          <a:blip r:embed="rId2" cstate="print"/>
          <a:stretch>
            <a:fillRect/>
          </a:stretch>
        </p:blipFill>
        <p:spPr>
          <a:xfrm>
            <a:off x="1051583" y="0"/>
            <a:ext cx="4356376" cy="1827644"/>
          </a:xfrm>
          <a:prstGeom prst="rect">
            <a:avLst/>
          </a:prstGeom>
        </p:spPr>
      </p:pic>
      <p:pic>
        <p:nvPicPr>
          <p:cNvPr id="4" name="object 4"/>
          <p:cNvPicPr/>
          <p:nvPr/>
        </p:nvPicPr>
        <p:blipFill>
          <a:blip r:embed="rId3" cstate="print"/>
          <a:stretch>
            <a:fillRect/>
          </a:stretch>
        </p:blipFill>
        <p:spPr>
          <a:xfrm>
            <a:off x="0" y="4065425"/>
            <a:ext cx="5510770" cy="6221573"/>
          </a:xfrm>
          <a:prstGeom prst="rect">
            <a:avLst/>
          </a:prstGeom>
        </p:spPr>
      </p:pic>
      <p:pic>
        <p:nvPicPr>
          <p:cNvPr id="5" name="object 5"/>
          <p:cNvPicPr/>
          <p:nvPr/>
        </p:nvPicPr>
        <p:blipFill>
          <a:blip r:embed="rId4" cstate="print"/>
          <a:stretch>
            <a:fillRect/>
          </a:stretch>
        </p:blipFill>
        <p:spPr>
          <a:xfrm>
            <a:off x="10427707" y="0"/>
            <a:ext cx="7860291" cy="4767739"/>
          </a:xfrm>
          <a:prstGeom prst="rect">
            <a:avLst/>
          </a:prstGeom>
        </p:spPr>
      </p:pic>
      <p:pic>
        <p:nvPicPr>
          <p:cNvPr id="6" name="object 6"/>
          <p:cNvPicPr/>
          <p:nvPr/>
        </p:nvPicPr>
        <p:blipFill>
          <a:blip r:embed="rId5" cstate="print"/>
          <a:stretch>
            <a:fillRect/>
          </a:stretch>
        </p:blipFill>
        <p:spPr>
          <a:xfrm>
            <a:off x="13569982" y="5871620"/>
            <a:ext cx="4718017" cy="4415379"/>
          </a:xfrm>
          <a:prstGeom prst="rect">
            <a:avLst/>
          </a:prstGeom>
        </p:spPr>
      </p:pic>
      <p:sp>
        <p:nvSpPr>
          <p:cNvPr id="7" name="object 7"/>
          <p:cNvSpPr txBox="1">
            <a:spLocks noGrp="1"/>
          </p:cNvSpPr>
          <p:nvPr>
            <p:ph type="title"/>
          </p:nvPr>
        </p:nvSpPr>
        <p:spPr>
          <a:xfrm>
            <a:off x="2036992" y="2209762"/>
            <a:ext cx="9364980" cy="1519555"/>
          </a:xfrm>
          <a:prstGeom prst="rect">
            <a:avLst/>
          </a:prstGeom>
        </p:spPr>
        <p:txBody>
          <a:bodyPr vert="horz" wrap="square" lIns="0" tIns="13335" rIns="0" bIns="0" rtlCol="0">
            <a:spAutoFit/>
          </a:bodyPr>
          <a:lstStyle/>
          <a:p>
            <a:pPr marL="12700">
              <a:lnSpc>
                <a:spcPct val="100000"/>
              </a:lnSpc>
              <a:spcBef>
                <a:spcPts val="105"/>
              </a:spcBef>
            </a:pPr>
            <a:r>
              <a:rPr sz="9800" b="0" spc="-1170" dirty="0">
                <a:latin typeface="Arial MT"/>
                <a:cs typeface="Arial MT"/>
              </a:rPr>
              <a:t>S</a:t>
            </a:r>
            <a:r>
              <a:rPr sz="9800" b="0" spc="345" dirty="0">
                <a:latin typeface="Arial MT"/>
                <a:cs typeface="Arial MT"/>
              </a:rPr>
              <a:t>M</a:t>
            </a:r>
            <a:r>
              <a:rPr sz="9800" b="0" spc="-210" dirty="0">
                <a:latin typeface="Arial MT"/>
                <a:cs typeface="Arial MT"/>
              </a:rPr>
              <a:t>A</a:t>
            </a:r>
            <a:r>
              <a:rPr sz="9800" b="0" spc="-1140" dirty="0">
                <a:latin typeface="Arial MT"/>
                <a:cs typeface="Arial MT"/>
              </a:rPr>
              <a:t>R</a:t>
            </a:r>
            <a:r>
              <a:rPr sz="9800" b="0" spc="-204" dirty="0">
                <a:latin typeface="Arial MT"/>
                <a:cs typeface="Arial MT"/>
              </a:rPr>
              <a:t>T</a:t>
            </a:r>
            <a:r>
              <a:rPr sz="9800" b="0" spc="-245" dirty="0">
                <a:latin typeface="Arial MT"/>
                <a:cs typeface="Arial MT"/>
              </a:rPr>
              <a:t> </a:t>
            </a:r>
            <a:r>
              <a:rPr sz="9800" b="0" spc="-350" dirty="0">
                <a:latin typeface="Arial MT"/>
                <a:cs typeface="Arial MT"/>
              </a:rPr>
              <a:t>G</a:t>
            </a:r>
            <a:r>
              <a:rPr sz="9800" b="0" spc="-210" dirty="0">
                <a:latin typeface="Arial MT"/>
                <a:cs typeface="Arial MT"/>
              </a:rPr>
              <a:t>A</a:t>
            </a:r>
            <a:r>
              <a:rPr sz="9800" b="0" spc="-1140" dirty="0">
                <a:latin typeface="Arial MT"/>
                <a:cs typeface="Arial MT"/>
              </a:rPr>
              <a:t>R</a:t>
            </a:r>
            <a:r>
              <a:rPr sz="9800" b="0" spc="-350" dirty="0">
                <a:latin typeface="Arial MT"/>
                <a:cs typeface="Arial MT"/>
              </a:rPr>
              <a:t>D</a:t>
            </a:r>
            <a:r>
              <a:rPr sz="9800" b="0" spc="-600" dirty="0">
                <a:latin typeface="Arial MT"/>
                <a:cs typeface="Arial MT"/>
              </a:rPr>
              <a:t>E</a:t>
            </a:r>
            <a:r>
              <a:rPr sz="9800" b="0" spc="-210" dirty="0">
                <a:latin typeface="Arial MT"/>
                <a:cs typeface="Arial MT"/>
              </a:rPr>
              <a:t>N</a:t>
            </a:r>
            <a:endParaRPr sz="9800">
              <a:latin typeface="Arial MT"/>
              <a:cs typeface="Arial MT"/>
            </a:endParaRPr>
          </a:p>
        </p:txBody>
      </p:sp>
      <p:sp>
        <p:nvSpPr>
          <p:cNvPr id="8" name="object 8"/>
          <p:cNvSpPr txBox="1"/>
          <p:nvPr/>
        </p:nvSpPr>
        <p:spPr>
          <a:xfrm>
            <a:off x="12272010" y="4934585"/>
            <a:ext cx="5091430" cy="4716780"/>
          </a:xfrm>
          <a:prstGeom prst="rect">
            <a:avLst/>
          </a:prstGeom>
        </p:spPr>
        <p:txBody>
          <a:bodyPr vert="horz" wrap="square" lIns="0" tIns="104139" rIns="0" bIns="0" rtlCol="0">
            <a:noAutofit/>
          </a:bodyPr>
          <a:lstStyle/>
          <a:p>
            <a:pPr marL="12700">
              <a:lnSpc>
                <a:spcPct val="100000"/>
              </a:lnSpc>
              <a:spcBef>
                <a:spcPts val="820"/>
              </a:spcBef>
            </a:pPr>
            <a:r>
              <a:rPr sz="3750" spc="295" dirty="0">
                <a:solidFill>
                  <a:srgbClr val="FFFFFF"/>
                </a:solidFill>
                <a:latin typeface="Lucida Sans Unicode" panose="020B0602030504020204"/>
                <a:cs typeface="Lucida Sans Unicode" panose="020B0602030504020204"/>
              </a:rPr>
              <a:t>By</a:t>
            </a:r>
            <a:endParaRPr sz="3750" spc="295" dirty="0">
              <a:solidFill>
                <a:srgbClr val="FFFFFF"/>
              </a:solidFill>
              <a:latin typeface="Lucida Sans Unicode" panose="020B0602030504020204"/>
              <a:cs typeface="Lucida Sans Unicode" panose="020B0602030504020204"/>
            </a:endParaRPr>
          </a:p>
          <a:p>
            <a:pPr marL="12700">
              <a:lnSpc>
                <a:spcPct val="100000"/>
              </a:lnSpc>
              <a:spcBef>
                <a:spcPts val="820"/>
              </a:spcBef>
            </a:pPr>
            <a:r>
              <a:rPr lang="en-US" sz="3750">
                <a:solidFill>
                  <a:schemeClr val="bg1"/>
                </a:solidFill>
                <a:latin typeface="Lucida Sans Unicode" panose="020B0602030504020204"/>
                <a:cs typeface="Lucida Sans Unicode" panose="020B0602030504020204"/>
              </a:rPr>
              <a:t>M Shaharyar Shabbir </a:t>
            </a:r>
            <a:endParaRPr lang="en-US" sz="3750">
              <a:solidFill>
                <a:schemeClr val="bg1"/>
              </a:solidFill>
              <a:latin typeface="Lucida Sans Unicode" panose="020B0602030504020204"/>
              <a:cs typeface="Lucida Sans Unicode" panose="020B0602030504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7600915" y="8687251"/>
            <a:ext cx="2813243" cy="1599747"/>
          </a:xfrm>
          <a:prstGeom prst="rect">
            <a:avLst/>
          </a:prstGeom>
        </p:spPr>
      </p:pic>
      <p:pic>
        <p:nvPicPr>
          <p:cNvPr id="3" name="object 3"/>
          <p:cNvPicPr/>
          <p:nvPr/>
        </p:nvPicPr>
        <p:blipFill>
          <a:blip r:embed="rId2" cstate="print"/>
          <a:stretch>
            <a:fillRect/>
          </a:stretch>
        </p:blipFill>
        <p:spPr>
          <a:xfrm>
            <a:off x="1051583" y="0"/>
            <a:ext cx="4356376" cy="1827644"/>
          </a:xfrm>
          <a:prstGeom prst="rect">
            <a:avLst/>
          </a:prstGeom>
        </p:spPr>
      </p:pic>
      <p:pic>
        <p:nvPicPr>
          <p:cNvPr id="4" name="object 4"/>
          <p:cNvPicPr/>
          <p:nvPr/>
        </p:nvPicPr>
        <p:blipFill>
          <a:blip r:embed="rId3" cstate="print"/>
          <a:stretch>
            <a:fillRect/>
          </a:stretch>
        </p:blipFill>
        <p:spPr>
          <a:xfrm>
            <a:off x="0" y="3913800"/>
            <a:ext cx="4482070" cy="6373198"/>
          </a:xfrm>
          <a:prstGeom prst="rect">
            <a:avLst/>
          </a:prstGeom>
        </p:spPr>
      </p:pic>
      <p:grpSp>
        <p:nvGrpSpPr>
          <p:cNvPr id="5" name="object 5"/>
          <p:cNvGrpSpPr/>
          <p:nvPr/>
        </p:nvGrpSpPr>
        <p:grpSpPr>
          <a:xfrm>
            <a:off x="11562081" y="0"/>
            <a:ext cx="6725920" cy="10287000"/>
            <a:chOff x="11562081" y="0"/>
            <a:chExt cx="6725920" cy="10287000"/>
          </a:xfrm>
        </p:grpSpPr>
        <p:pic>
          <p:nvPicPr>
            <p:cNvPr id="6" name="object 6"/>
            <p:cNvPicPr/>
            <p:nvPr/>
          </p:nvPicPr>
          <p:blipFill>
            <a:blip r:embed="rId4" cstate="print"/>
            <a:stretch>
              <a:fillRect/>
            </a:stretch>
          </p:blipFill>
          <p:spPr>
            <a:xfrm>
              <a:off x="11562081" y="0"/>
              <a:ext cx="6725918" cy="4622384"/>
            </a:xfrm>
            <a:prstGeom prst="rect">
              <a:avLst/>
            </a:prstGeom>
          </p:spPr>
        </p:pic>
        <p:pic>
          <p:nvPicPr>
            <p:cNvPr id="7" name="object 7"/>
            <p:cNvPicPr/>
            <p:nvPr/>
          </p:nvPicPr>
          <p:blipFill>
            <a:blip r:embed="rId5" cstate="print"/>
            <a:stretch>
              <a:fillRect/>
            </a:stretch>
          </p:blipFill>
          <p:spPr>
            <a:xfrm>
              <a:off x="13238700" y="3841188"/>
              <a:ext cx="5049299" cy="6445811"/>
            </a:xfrm>
            <a:prstGeom prst="rect">
              <a:avLst/>
            </a:prstGeom>
          </p:spPr>
        </p:pic>
      </p:grpSp>
      <p:sp>
        <p:nvSpPr>
          <p:cNvPr id="8" name="object 8"/>
          <p:cNvSpPr txBox="1"/>
          <p:nvPr/>
        </p:nvSpPr>
        <p:spPr>
          <a:xfrm>
            <a:off x="1447695" y="1866902"/>
            <a:ext cx="13664565" cy="4876165"/>
          </a:xfrm>
          <a:prstGeom prst="rect">
            <a:avLst/>
          </a:prstGeom>
        </p:spPr>
        <p:txBody>
          <a:bodyPr vert="horz" wrap="square" lIns="0" tIns="43180" rIns="0" bIns="0" rtlCol="0">
            <a:spAutoFit/>
          </a:bodyPr>
          <a:lstStyle/>
          <a:p>
            <a:pPr marL="469900" marR="208280" indent="-457200">
              <a:lnSpc>
                <a:spcPts val="4110"/>
              </a:lnSpc>
              <a:spcBef>
                <a:spcPts val="340"/>
              </a:spcBef>
              <a:buFont typeface="Wingdings" panose="05000000000000000000" charset="0"/>
              <a:buChar char="Ø"/>
            </a:pPr>
            <a:r>
              <a:rPr sz="2800" spc="-420" dirty="0">
                <a:solidFill>
                  <a:srgbClr val="FFFFFF"/>
                </a:solidFill>
                <a:latin typeface="Verdana" panose="020B0604030504040204"/>
                <a:cs typeface="Verdana" panose="020B0604030504040204"/>
              </a:rPr>
              <a:t>I</a:t>
            </a:r>
            <a:r>
              <a:rPr sz="2800" spc="-30" dirty="0">
                <a:solidFill>
                  <a:srgbClr val="FFFFFF"/>
                </a:solidFill>
                <a:latin typeface="Verdana" panose="020B0604030504040204"/>
                <a:cs typeface="Verdana" panose="020B0604030504040204"/>
              </a:rPr>
              <a:t>n</a:t>
            </a:r>
            <a:r>
              <a:rPr sz="2800" spc="-370" dirty="0">
                <a:solidFill>
                  <a:srgbClr val="FFFFFF"/>
                </a:solidFill>
                <a:latin typeface="Verdana" panose="020B0604030504040204"/>
                <a:cs typeface="Verdana" panose="020B0604030504040204"/>
              </a:rPr>
              <a:t> </a:t>
            </a:r>
            <a:r>
              <a:rPr sz="2800" spc="130" dirty="0">
                <a:solidFill>
                  <a:srgbClr val="FFFFFF"/>
                </a:solidFill>
                <a:latin typeface="Verdana" panose="020B0604030504040204"/>
                <a:cs typeface="Verdana" panose="020B0604030504040204"/>
              </a:rPr>
              <a:t>c</a:t>
            </a:r>
            <a:r>
              <a:rPr sz="2800" spc="50" dirty="0">
                <a:solidFill>
                  <a:srgbClr val="FFFFFF"/>
                </a:solidFill>
                <a:latin typeface="Verdana" panose="020B0604030504040204"/>
                <a:cs typeface="Verdana" panose="020B0604030504040204"/>
              </a:rPr>
              <a:t>o</a:t>
            </a:r>
            <a:r>
              <a:rPr sz="2800" spc="-35" dirty="0">
                <a:solidFill>
                  <a:srgbClr val="FFFFFF"/>
                </a:solidFill>
                <a:latin typeface="Verdana" panose="020B0604030504040204"/>
                <a:cs typeface="Verdana" panose="020B0604030504040204"/>
              </a:rPr>
              <a:t>n</a:t>
            </a:r>
            <a:r>
              <a:rPr sz="2800" spc="130" dirty="0">
                <a:solidFill>
                  <a:srgbClr val="FFFFFF"/>
                </a:solidFill>
                <a:latin typeface="Verdana" panose="020B0604030504040204"/>
                <a:cs typeface="Verdana" panose="020B0604030504040204"/>
              </a:rPr>
              <a:t>c</a:t>
            </a:r>
            <a:r>
              <a:rPr sz="2800" spc="65" dirty="0">
                <a:solidFill>
                  <a:srgbClr val="FFFFFF"/>
                </a:solidFill>
                <a:latin typeface="Verdana" panose="020B0604030504040204"/>
                <a:cs typeface="Verdana" panose="020B0604030504040204"/>
              </a:rPr>
              <a:t>l</a:t>
            </a:r>
            <a:r>
              <a:rPr sz="2800" spc="-65" dirty="0">
                <a:solidFill>
                  <a:srgbClr val="FFFFFF"/>
                </a:solidFill>
                <a:latin typeface="Verdana" panose="020B0604030504040204"/>
                <a:cs typeface="Verdana" panose="020B0604030504040204"/>
              </a:rPr>
              <a:t>u</a:t>
            </a:r>
            <a:r>
              <a:rPr sz="2800" spc="-75" dirty="0">
                <a:solidFill>
                  <a:srgbClr val="FFFFFF"/>
                </a:solidFill>
                <a:latin typeface="Verdana" panose="020B0604030504040204"/>
                <a:cs typeface="Verdana" panose="020B0604030504040204"/>
              </a:rPr>
              <a:t>s</a:t>
            </a:r>
            <a:r>
              <a:rPr sz="2800" spc="-25" dirty="0">
                <a:solidFill>
                  <a:srgbClr val="FFFFFF"/>
                </a:solidFill>
                <a:latin typeface="Verdana" panose="020B0604030504040204"/>
                <a:cs typeface="Verdana" panose="020B0604030504040204"/>
              </a:rPr>
              <a:t>i</a:t>
            </a:r>
            <a:r>
              <a:rPr sz="2800" spc="50" dirty="0">
                <a:solidFill>
                  <a:srgbClr val="FFFFFF"/>
                </a:solidFill>
                <a:latin typeface="Verdana" panose="020B0604030504040204"/>
                <a:cs typeface="Verdana" panose="020B0604030504040204"/>
              </a:rPr>
              <a:t>o</a:t>
            </a:r>
            <a:r>
              <a:rPr sz="2800" spc="-35" dirty="0">
                <a:solidFill>
                  <a:srgbClr val="FFFFFF"/>
                </a:solidFill>
                <a:latin typeface="Verdana" panose="020B0604030504040204"/>
                <a:cs typeface="Verdana" panose="020B0604030504040204"/>
              </a:rPr>
              <a:t>n</a:t>
            </a:r>
            <a:r>
              <a:rPr sz="2800" spc="-340" dirty="0">
                <a:solidFill>
                  <a:srgbClr val="FFFFFF"/>
                </a:solidFill>
                <a:latin typeface="Verdana" panose="020B0604030504040204"/>
                <a:cs typeface="Verdana" panose="020B0604030504040204"/>
              </a:rPr>
              <a:t>,</a:t>
            </a:r>
            <a:r>
              <a:rPr sz="2800" spc="-370" dirty="0">
                <a:solidFill>
                  <a:srgbClr val="FFFFFF"/>
                </a:solidFill>
                <a:latin typeface="Verdana" panose="020B0604030504040204"/>
                <a:cs typeface="Verdana" panose="020B0604030504040204"/>
              </a:rPr>
              <a:t> </a:t>
            </a:r>
            <a:r>
              <a:rPr sz="2800" spc="60" dirty="0">
                <a:solidFill>
                  <a:srgbClr val="FFFFFF"/>
                </a:solidFill>
                <a:latin typeface="Verdana" panose="020B0604030504040204"/>
                <a:cs typeface="Verdana" panose="020B0604030504040204"/>
              </a:rPr>
              <a:t>t</a:t>
            </a:r>
            <a:r>
              <a:rPr sz="2800" spc="-35" dirty="0">
                <a:solidFill>
                  <a:srgbClr val="FFFFFF"/>
                </a:solidFill>
                <a:latin typeface="Verdana" panose="020B0604030504040204"/>
                <a:cs typeface="Verdana" panose="020B0604030504040204"/>
              </a:rPr>
              <a:t>h</a:t>
            </a:r>
            <a:r>
              <a:rPr sz="2800" spc="-60" dirty="0">
                <a:solidFill>
                  <a:srgbClr val="FFFFFF"/>
                </a:solidFill>
                <a:latin typeface="Verdana" panose="020B0604030504040204"/>
                <a:cs typeface="Verdana" panose="020B0604030504040204"/>
              </a:rPr>
              <a:t>e</a:t>
            </a:r>
            <a:r>
              <a:rPr sz="2800" spc="-370" dirty="0">
                <a:solidFill>
                  <a:srgbClr val="FFFFFF"/>
                </a:solidFill>
                <a:latin typeface="Verdana" panose="020B0604030504040204"/>
                <a:cs typeface="Verdana" panose="020B0604030504040204"/>
              </a:rPr>
              <a:t> </a:t>
            </a:r>
            <a:r>
              <a:rPr sz="2800" spc="-240" dirty="0">
                <a:solidFill>
                  <a:srgbClr val="FFFFFF"/>
                </a:solidFill>
                <a:latin typeface="Verdana" panose="020B0604030504040204"/>
                <a:cs typeface="Verdana" panose="020B0604030504040204"/>
              </a:rPr>
              <a:t>S</a:t>
            </a:r>
            <a:r>
              <a:rPr sz="2800" spc="-175" dirty="0">
                <a:solidFill>
                  <a:srgbClr val="FFFFFF"/>
                </a:solidFill>
                <a:latin typeface="Verdana" panose="020B0604030504040204"/>
                <a:cs typeface="Verdana" panose="020B0604030504040204"/>
              </a:rPr>
              <a:t>m</a:t>
            </a:r>
            <a:r>
              <a:rPr sz="2800" spc="-145" dirty="0">
                <a:solidFill>
                  <a:srgbClr val="FFFFFF"/>
                </a:solidFill>
                <a:latin typeface="Verdana" panose="020B0604030504040204"/>
                <a:cs typeface="Verdana" panose="020B0604030504040204"/>
              </a:rPr>
              <a:t>a</a:t>
            </a:r>
            <a:r>
              <a:rPr sz="2800" spc="-35" dirty="0">
                <a:solidFill>
                  <a:srgbClr val="FFFFFF"/>
                </a:solidFill>
                <a:latin typeface="Verdana" panose="020B0604030504040204"/>
                <a:cs typeface="Verdana" panose="020B0604030504040204"/>
              </a:rPr>
              <a:t>r</a:t>
            </a:r>
            <a:r>
              <a:rPr sz="2800" spc="65" dirty="0">
                <a:solidFill>
                  <a:srgbClr val="FFFFFF"/>
                </a:solidFill>
                <a:latin typeface="Verdana" panose="020B0604030504040204"/>
                <a:cs typeface="Verdana" panose="020B0604030504040204"/>
              </a:rPr>
              <a:t>t</a:t>
            </a:r>
            <a:r>
              <a:rPr sz="2800" spc="-370" dirty="0">
                <a:solidFill>
                  <a:srgbClr val="FFFFFF"/>
                </a:solidFill>
                <a:latin typeface="Verdana" panose="020B0604030504040204"/>
                <a:cs typeface="Verdana" panose="020B0604030504040204"/>
              </a:rPr>
              <a:t> </a:t>
            </a:r>
            <a:r>
              <a:rPr sz="2800" spc="-105" dirty="0">
                <a:solidFill>
                  <a:srgbClr val="FFFFFF"/>
                </a:solidFill>
                <a:latin typeface="Verdana" panose="020B0604030504040204"/>
                <a:cs typeface="Verdana" panose="020B0604030504040204"/>
              </a:rPr>
              <a:t>G</a:t>
            </a:r>
            <a:r>
              <a:rPr sz="2800" spc="-145" dirty="0">
                <a:solidFill>
                  <a:srgbClr val="FFFFFF"/>
                </a:solidFill>
                <a:latin typeface="Verdana" panose="020B0604030504040204"/>
                <a:cs typeface="Verdana" panose="020B0604030504040204"/>
              </a:rPr>
              <a:t>a</a:t>
            </a:r>
            <a:r>
              <a:rPr sz="2800" spc="-35" dirty="0">
                <a:solidFill>
                  <a:srgbClr val="FFFFFF"/>
                </a:solidFill>
                <a:latin typeface="Verdana" panose="020B0604030504040204"/>
                <a:cs typeface="Verdana" panose="020B0604030504040204"/>
              </a:rPr>
              <a:t>r</a:t>
            </a:r>
            <a:r>
              <a:rPr sz="2800" spc="80" dirty="0">
                <a:solidFill>
                  <a:srgbClr val="FFFFFF"/>
                </a:solidFill>
                <a:latin typeface="Verdana" panose="020B0604030504040204"/>
                <a:cs typeface="Verdana" panose="020B0604030504040204"/>
              </a:rPr>
              <a:t>d</a:t>
            </a:r>
            <a:r>
              <a:rPr sz="2800" spc="-65" dirty="0">
                <a:solidFill>
                  <a:srgbClr val="FFFFFF"/>
                </a:solidFill>
                <a:latin typeface="Verdana" panose="020B0604030504040204"/>
                <a:cs typeface="Verdana" panose="020B0604030504040204"/>
              </a:rPr>
              <a:t>e</a:t>
            </a:r>
            <a:r>
              <a:rPr sz="2800" spc="-30" dirty="0">
                <a:solidFill>
                  <a:srgbClr val="FFFFFF"/>
                </a:solidFill>
                <a:latin typeface="Verdana" panose="020B0604030504040204"/>
                <a:cs typeface="Verdana" panose="020B0604030504040204"/>
              </a:rPr>
              <a:t>n</a:t>
            </a:r>
            <a:r>
              <a:rPr sz="2800" spc="-370" dirty="0">
                <a:solidFill>
                  <a:srgbClr val="FFFFFF"/>
                </a:solidFill>
                <a:latin typeface="Verdana" panose="020B0604030504040204"/>
                <a:cs typeface="Verdana" panose="020B0604030504040204"/>
              </a:rPr>
              <a:t> </a:t>
            </a:r>
            <a:r>
              <a:rPr sz="2800" spc="-240" dirty="0">
                <a:solidFill>
                  <a:srgbClr val="FFFFFF"/>
                </a:solidFill>
                <a:latin typeface="Verdana" panose="020B0604030504040204"/>
                <a:cs typeface="Verdana" panose="020B0604030504040204"/>
              </a:rPr>
              <a:t>S</a:t>
            </a:r>
            <a:r>
              <a:rPr sz="2800" spc="-75" dirty="0">
                <a:solidFill>
                  <a:srgbClr val="FFFFFF"/>
                </a:solidFill>
                <a:latin typeface="Verdana" panose="020B0604030504040204"/>
                <a:cs typeface="Verdana" panose="020B0604030504040204"/>
              </a:rPr>
              <a:t>ys</a:t>
            </a:r>
            <a:r>
              <a:rPr sz="2800" spc="60" dirty="0">
                <a:solidFill>
                  <a:srgbClr val="FFFFFF"/>
                </a:solidFill>
                <a:latin typeface="Verdana" panose="020B0604030504040204"/>
                <a:cs typeface="Verdana" panose="020B0604030504040204"/>
              </a:rPr>
              <a:t>t</a:t>
            </a:r>
            <a:r>
              <a:rPr sz="2800" spc="-65" dirty="0">
                <a:solidFill>
                  <a:srgbClr val="FFFFFF"/>
                </a:solidFill>
                <a:latin typeface="Verdana" panose="020B0604030504040204"/>
                <a:cs typeface="Verdana" panose="020B0604030504040204"/>
              </a:rPr>
              <a:t>e</a:t>
            </a:r>
            <a:r>
              <a:rPr sz="2800" spc="-170" dirty="0">
                <a:solidFill>
                  <a:srgbClr val="FFFFFF"/>
                </a:solidFill>
                <a:latin typeface="Verdana" panose="020B0604030504040204"/>
                <a:cs typeface="Verdana" panose="020B0604030504040204"/>
              </a:rPr>
              <a:t>m</a:t>
            </a:r>
            <a:r>
              <a:rPr sz="2800" spc="-370" dirty="0">
                <a:solidFill>
                  <a:srgbClr val="FFFFFF"/>
                </a:solidFill>
                <a:latin typeface="Verdana" panose="020B0604030504040204"/>
                <a:cs typeface="Verdana" panose="020B0604030504040204"/>
              </a:rPr>
              <a:t> </a:t>
            </a:r>
            <a:r>
              <a:rPr sz="2800" spc="80" dirty="0">
                <a:solidFill>
                  <a:srgbClr val="FFFFFF"/>
                </a:solidFill>
                <a:latin typeface="Verdana" panose="020B0604030504040204"/>
                <a:cs typeface="Verdana" panose="020B0604030504040204"/>
              </a:rPr>
              <a:t>p</a:t>
            </a:r>
            <a:r>
              <a:rPr sz="2800" spc="-35" dirty="0">
                <a:solidFill>
                  <a:srgbClr val="FFFFFF"/>
                </a:solidFill>
                <a:latin typeface="Verdana" panose="020B0604030504040204"/>
                <a:cs typeface="Verdana" panose="020B0604030504040204"/>
              </a:rPr>
              <a:t>r</a:t>
            </a:r>
            <a:r>
              <a:rPr sz="2800" spc="50" dirty="0">
                <a:solidFill>
                  <a:srgbClr val="FFFFFF"/>
                </a:solidFill>
                <a:latin typeface="Verdana" panose="020B0604030504040204"/>
                <a:cs typeface="Verdana" panose="020B0604030504040204"/>
              </a:rPr>
              <a:t>o</a:t>
            </a:r>
            <a:r>
              <a:rPr sz="2800" spc="-270" dirty="0">
                <a:solidFill>
                  <a:srgbClr val="FFFFFF"/>
                </a:solidFill>
                <a:latin typeface="Verdana" panose="020B0604030504040204"/>
                <a:cs typeface="Verdana" panose="020B0604030504040204"/>
              </a:rPr>
              <a:t>j</a:t>
            </a:r>
            <a:r>
              <a:rPr sz="2800" spc="-65" dirty="0">
                <a:solidFill>
                  <a:srgbClr val="FFFFFF"/>
                </a:solidFill>
                <a:latin typeface="Verdana" panose="020B0604030504040204"/>
                <a:cs typeface="Verdana" panose="020B0604030504040204"/>
              </a:rPr>
              <a:t>e</a:t>
            </a:r>
            <a:r>
              <a:rPr sz="2800" spc="130" dirty="0">
                <a:solidFill>
                  <a:srgbClr val="FFFFFF"/>
                </a:solidFill>
                <a:latin typeface="Verdana" panose="020B0604030504040204"/>
                <a:cs typeface="Verdana" panose="020B0604030504040204"/>
              </a:rPr>
              <a:t>c</a:t>
            </a:r>
            <a:r>
              <a:rPr sz="2800" spc="65" dirty="0">
                <a:solidFill>
                  <a:srgbClr val="FFFFFF"/>
                </a:solidFill>
                <a:latin typeface="Verdana" panose="020B0604030504040204"/>
                <a:cs typeface="Verdana" panose="020B0604030504040204"/>
              </a:rPr>
              <a:t>t</a:t>
            </a:r>
            <a:r>
              <a:rPr sz="2800" spc="-370" dirty="0">
                <a:solidFill>
                  <a:srgbClr val="FFFFFF"/>
                </a:solidFill>
                <a:latin typeface="Verdana" panose="020B0604030504040204"/>
                <a:cs typeface="Verdana" panose="020B0604030504040204"/>
              </a:rPr>
              <a:t> </a:t>
            </a:r>
            <a:r>
              <a:rPr sz="2800" spc="-25" dirty="0">
                <a:solidFill>
                  <a:srgbClr val="FFFFFF"/>
                </a:solidFill>
                <a:latin typeface="Verdana" panose="020B0604030504040204"/>
                <a:cs typeface="Verdana" panose="020B0604030504040204"/>
              </a:rPr>
              <a:t>i</a:t>
            </a:r>
            <a:r>
              <a:rPr sz="2800" spc="-70" dirty="0">
                <a:solidFill>
                  <a:srgbClr val="FFFFFF"/>
                </a:solidFill>
                <a:latin typeface="Verdana" panose="020B0604030504040204"/>
                <a:cs typeface="Verdana" panose="020B0604030504040204"/>
              </a:rPr>
              <a:t>s</a:t>
            </a:r>
            <a:r>
              <a:rPr sz="2800" spc="-370" dirty="0">
                <a:solidFill>
                  <a:srgbClr val="FFFFFF"/>
                </a:solidFill>
                <a:latin typeface="Verdana" panose="020B0604030504040204"/>
                <a:cs typeface="Verdana" panose="020B0604030504040204"/>
              </a:rPr>
              <a:t> </a:t>
            </a:r>
            <a:r>
              <a:rPr sz="2800" spc="-145" dirty="0">
                <a:solidFill>
                  <a:srgbClr val="FFFFFF"/>
                </a:solidFill>
                <a:latin typeface="Verdana" panose="020B0604030504040204"/>
                <a:cs typeface="Verdana" panose="020B0604030504040204"/>
              </a:rPr>
              <a:t>a</a:t>
            </a:r>
            <a:r>
              <a:rPr sz="2800" spc="-20" dirty="0">
                <a:solidFill>
                  <a:srgbClr val="FFFFFF"/>
                </a:solidFill>
                <a:latin typeface="Verdana" panose="020B0604030504040204"/>
                <a:cs typeface="Verdana" panose="020B0604030504040204"/>
              </a:rPr>
              <a:t>n  </a:t>
            </a:r>
            <a:r>
              <a:rPr sz="2800" spc="-35" dirty="0">
                <a:solidFill>
                  <a:srgbClr val="FFFFFF"/>
                </a:solidFill>
                <a:latin typeface="Verdana" panose="020B0604030504040204"/>
                <a:cs typeface="Verdana" panose="020B0604030504040204"/>
              </a:rPr>
              <a:t>innovative </a:t>
            </a:r>
            <a:r>
              <a:rPr sz="2800" spc="-10" dirty="0">
                <a:solidFill>
                  <a:srgbClr val="FFFFFF"/>
                </a:solidFill>
                <a:latin typeface="Verdana" panose="020B0604030504040204"/>
                <a:cs typeface="Verdana" panose="020B0604030504040204"/>
              </a:rPr>
              <a:t>technology </a:t>
            </a:r>
            <a:r>
              <a:rPr sz="2800" spc="-15" dirty="0">
                <a:solidFill>
                  <a:srgbClr val="FFFFFF"/>
                </a:solidFill>
                <a:latin typeface="Verdana" panose="020B0604030504040204"/>
                <a:cs typeface="Verdana" panose="020B0604030504040204"/>
              </a:rPr>
              <a:t>that combines </a:t>
            </a:r>
            <a:r>
              <a:rPr sz="2800" spc="-65" dirty="0">
                <a:solidFill>
                  <a:srgbClr val="FFFFFF"/>
                </a:solidFill>
                <a:latin typeface="Verdana" panose="020B0604030504040204"/>
                <a:cs typeface="Verdana" panose="020B0604030504040204"/>
              </a:rPr>
              <a:t>automation, </a:t>
            </a:r>
            <a:r>
              <a:rPr sz="2800" spc="-35" dirty="0">
                <a:solidFill>
                  <a:srgbClr val="FFFFFF"/>
                </a:solidFill>
                <a:latin typeface="Verdana" panose="020B0604030504040204"/>
                <a:cs typeface="Verdana" panose="020B0604030504040204"/>
              </a:rPr>
              <a:t>data </a:t>
            </a:r>
            <a:r>
              <a:rPr sz="2800" spc="-30" dirty="0">
                <a:solidFill>
                  <a:srgbClr val="FFFFFF"/>
                </a:solidFill>
                <a:latin typeface="Verdana" panose="020B0604030504040204"/>
                <a:cs typeface="Verdana" panose="020B0604030504040204"/>
              </a:rPr>
              <a:t> </a:t>
            </a:r>
            <a:r>
              <a:rPr sz="2800" spc="-95" dirty="0">
                <a:solidFill>
                  <a:srgbClr val="FFFFFF"/>
                </a:solidFill>
                <a:latin typeface="Verdana" panose="020B0604030504040204"/>
                <a:cs typeface="Verdana" panose="020B0604030504040204"/>
              </a:rPr>
              <a:t>analysis, </a:t>
            </a:r>
            <a:r>
              <a:rPr sz="2800" spc="-30" dirty="0">
                <a:solidFill>
                  <a:srgbClr val="FFFFFF"/>
                </a:solidFill>
                <a:latin typeface="Verdana" panose="020B0604030504040204"/>
                <a:cs typeface="Verdana" panose="020B0604030504040204"/>
              </a:rPr>
              <a:t>and customization </a:t>
            </a:r>
            <a:r>
              <a:rPr sz="2800" spc="55" dirty="0">
                <a:solidFill>
                  <a:srgbClr val="FFFFFF"/>
                </a:solidFill>
                <a:latin typeface="Verdana" panose="020B0604030504040204"/>
                <a:cs typeface="Verdana" panose="020B0604030504040204"/>
              </a:rPr>
              <a:t>to </a:t>
            </a:r>
            <a:r>
              <a:rPr sz="2800" spc="-35" dirty="0">
                <a:solidFill>
                  <a:srgbClr val="FFFFFF"/>
                </a:solidFill>
                <a:latin typeface="Verdana" panose="020B0604030504040204"/>
                <a:cs typeface="Verdana" panose="020B0604030504040204"/>
              </a:rPr>
              <a:t>improve </a:t>
            </a:r>
            <a:r>
              <a:rPr sz="2800" spc="-80" dirty="0">
                <a:solidFill>
                  <a:srgbClr val="FFFFFF"/>
                </a:solidFill>
                <a:latin typeface="Verdana" panose="020B0604030504040204"/>
                <a:cs typeface="Verdana" panose="020B0604030504040204"/>
              </a:rPr>
              <a:t>gardening </a:t>
            </a:r>
            <a:r>
              <a:rPr sz="2800" spc="-30" dirty="0">
                <a:solidFill>
                  <a:srgbClr val="FFFFFF"/>
                </a:solidFill>
                <a:latin typeface="Verdana" panose="020B0604030504040204"/>
                <a:cs typeface="Verdana" panose="020B0604030504040204"/>
              </a:rPr>
              <a:t>practices. </a:t>
            </a:r>
            <a:endParaRPr sz="2800" spc="-30" dirty="0">
              <a:solidFill>
                <a:srgbClr val="FFFFFF"/>
              </a:solidFill>
              <a:latin typeface="Verdana" panose="020B0604030504040204"/>
              <a:cs typeface="Verdana" panose="020B0604030504040204"/>
            </a:endParaRPr>
          </a:p>
          <a:p>
            <a:pPr marL="12700" marR="208280">
              <a:lnSpc>
                <a:spcPts val="4110"/>
              </a:lnSpc>
              <a:spcBef>
                <a:spcPts val="340"/>
              </a:spcBef>
            </a:pPr>
            <a:endParaRPr sz="2800" spc="-30" dirty="0">
              <a:solidFill>
                <a:srgbClr val="FFFFFF"/>
              </a:solidFill>
              <a:latin typeface="Verdana" panose="020B0604030504040204"/>
              <a:cs typeface="Verdana" panose="020B0604030504040204"/>
            </a:endParaRPr>
          </a:p>
          <a:p>
            <a:pPr marL="469900" marR="208280" indent="-457200">
              <a:lnSpc>
                <a:spcPts val="4110"/>
              </a:lnSpc>
              <a:spcBef>
                <a:spcPts val="340"/>
              </a:spcBef>
              <a:buFont typeface="Wingdings" panose="05000000000000000000" charset="0"/>
              <a:buChar char="Ø"/>
            </a:pPr>
            <a:r>
              <a:rPr sz="2800" spc="-25" dirty="0">
                <a:solidFill>
                  <a:srgbClr val="FFFFFF"/>
                </a:solidFill>
                <a:latin typeface="Verdana" panose="020B0604030504040204"/>
                <a:cs typeface="Verdana" panose="020B0604030504040204"/>
              </a:rPr>
              <a:t> </a:t>
            </a:r>
            <a:r>
              <a:rPr sz="2800" spc="-105" dirty="0">
                <a:solidFill>
                  <a:srgbClr val="FFFFFF"/>
                </a:solidFill>
                <a:latin typeface="Verdana" panose="020B0604030504040204"/>
                <a:cs typeface="Verdana" panose="020B0604030504040204"/>
              </a:rPr>
              <a:t>T</a:t>
            </a:r>
            <a:r>
              <a:rPr sz="2800" spc="-35" dirty="0">
                <a:solidFill>
                  <a:srgbClr val="FFFFFF"/>
                </a:solidFill>
                <a:latin typeface="Verdana" panose="020B0604030504040204"/>
                <a:cs typeface="Verdana" panose="020B0604030504040204"/>
              </a:rPr>
              <a:t>h</a:t>
            </a:r>
            <a:r>
              <a:rPr sz="2800" spc="-60" dirty="0">
                <a:solidFill>
                  <a:srgbClr val="FFFFFF"/>
                </a:solidFill>
                <a:latin typeface="Verdana" panose="020B0604030504040204"/>
                <a:cs typeface="Verdana" panose="020B0604030504040204"/>
              </a:rPr>
              <a:t>e</a:t>
            </a:r>
            <a:r>
              <a:rPr sz="2800" spc="-370" dirty="0">
                <a:solidFill>
                  <a:srgbClr val="FFFFFF"/>
                </a:solidFill>
                <a:latin typeface="Verdana" panose="020B0604030504040204"/>
                <a:cs typeface="Verdana" panose="020B0604030504040204"/>
              </a:rPr>
              <a:t> </a:t>
            </a:r>
            <a:r>
              <a:rPr sz="2800" spc="-65" dirty="0">
                <a:solidFill>
                  <a:srgbClr val="FFFFFF"/>
                </a:solidFill>
                <a:latin typeface="Verdana" panose="020B0604030504040204"/>
                <a:cs typeface="Verdana" panose="020B0604030504040204"/>
              </a:rPr>
              <a:t>u</a:t>
            </a:r>
            <a:r>
              <a:rPr sz="2800" spc="-75" dirty="0">
                <a:solidFill>
                  <a:srgbClr val="FFFFFF"/>
                </a:solidFill>
                <a:latin typeface="Verdana" panose="020B0604030504040204"/>
                <a:cs typeface="Verdana" panose="020B0604030504040204"/>
              </a:rPr>
              <a:t>s</a:t>
            </a:r>
            <a:r>
              <a:rPr sz="2800" spc="-60" dirty="0">
                <a:solidFill>
                  <a:srgbClr val="FFFFFF"/>
                </a:solidFill>
                <a:latin typeface="Verdana" panose="020B0604030504040204"/>
                <a:cs typeface="Verdana" panose="020B0604030504040204"/>
              </a:rPr>
              <a:t>e</a:t>
            </a:r>
            <a:r>
              <a:rPr sz="2800" spc="-370" dirty="0">
                <a:solidFill>
                  <a:srgbClr val="FFFFFF"/>
                </a:solidFill>
                <a:latin typeface="Verdana" panose="020B0604030504040204"/>
                <a:cs typeface="Verdana" panose="020B0604030504040204"/>
              </a:rPr>
              <a:t> </a:t>
            </a:r>
            <a:r>
              <a:rPr sz="2800" spc="50" dirty="0">
                <a:solidFill>
                  <a:srgbClr val="FFFFFF"/>
                </a:solidFill>
                <a:latin typeface="Verdana" panose="020B0604030504040204"/>
                <a:cs typeface="Verdana" panose="020B0604030504040204"/>
              </a:rPr>
              <a:t>o</a:t>
            </a:r>
            <a:r>
              <a:rPr sz="2800" spc="120" dirty="0">
                <a:solidFill>
                  <a:srgbClr val="FFFFFF"/>
                </a:solidFill>
                <a:latin typeface="Verdana" panose="020B0604030504040204"/>
                <a:cs typeface="Verdana" panose="020B0604030504040204"/>
              </a:rPr>
              <a:t>f</a:t>
            </a:r>
            <a:r>
              <a:rPr sz="2800" spc="-370" dirty="0">
                <a:solidFill>
                  <a:srgbClr val="FFFFFF"/>
                </a:solidFill>
                <a:latin typeface="Verdana" panose="020B0604030504040204"/>
                <a:cs typeface="Verdana" panose="020B0604030504040204"/>
              </a:rPr>
              <a:t> </a:t>
            </a:r>
            <a:r>
              <a:rPr sz="2800" spc="130" dirty="0">
                <a:solidFill>
                  <a:srgbClr val="FFFFFF"/>
                </a:solidFill>
                <a:latin typeface="Verdana" panose="020B0604030504040204"/>
                <a:cs typeface="Verdana" panose="020B0604030504040204"/>
              </a:rPr>
              <a:t>c</a:t>
            </a:r>
            <a:r>
              <a:rPr sz="2800" spc="50" dirty="0">
                <a:solidFill>
                  <a:srgbClr val="FFFFFF"/>
                </a:solidFill>
                <a:latin typeface="Verdana" panose="020B0604030504040204"/>
                <a:cs typeface="Verdana" panose="020B0604030504040204"/>
              </a:rPr>
              <a:t>o</a:t>
            </a:r>
            <a:r>
              <a:rPr sz="2800" spc="-175" dirty="0">
                <a:solidFill>
                  <a:srgbClr val="FFFFFF"/>
                </a:solidFill>
                <a:latin typeface="Verdana" panose="020B0604030504040204"/>
                <a:cs typeface="Verdana" panose="020B0604030504040204"/>
              </a:rPr>
              <a:t>m</a:t>
            </a:r>
            <a:r>
              <a:rPr sz="2800" spc="80" dirty="0">
                <a:solidFill>
                  <a:srgbClr val="FFFFFF"/>
                </a:solidFill>
                <a:latin typeface="Verdana" panose="020B0604030504040204"/>
                <a:cs typeface="Verdana" panose="020B0604030504040204"/>
              </a:rPr>
              <a:t>p</a:t>
            </a:r>
            <a:r>
              <a:rPr sz="2800" spc="50" dirty="0">
                <a:solidFill>
                  <a:srgbClr val="FFFFFF"/>
                </a:solidFill>
                <a:latin typeface="Verdana" panose="020B0604030504040204"/>
                <a:cs typeface="Verdana" panose="020B0604030504040204"/>
              </a:rPr>
              <a:t>o</a:t>
            </a:r>
            <a:r>
              <a:rPr sz="2800" spc="-35" dirty="0">
                <a:solidFill>
                  <a:srgbClr val="FFFFFF"/>
                </a:solidFill>
                <a:latin typeface="Verdana" panose="020B0604030504040204"/>
                <a:cs typeface="Verdana" panose="020B0604030504040204"/>
              </a:rPr>
              <a:t>n</a:t>
            </a:r>
            <a:r>
              <a:rPr sz="2800" spc="-65" dirty="0">
                <a:solidFill>
                  <a:srgbClr val="FFFFFF"/>
                </a:solidFill>
                <a:latin typeface="Verdana" panose="020B0604030504040204"/>
                <a:cs typeface="Verdana" panose="020B0604030504040204"/>
              </a:rPr>
              <a:t>e</a:t>
            </a:r>
            <a:r>
              <a:rPr sz="2800" spc="-35" dirty="0">
                <a:solidFill>
                  <a:srgbClr val="FFFFFF"/>
                </a:solidFill>
                <a:latin typeface="Verdana" panose="020B0604030504040204"/>
                <a:cs typeface="Verdana" panose="020B0604030504040204"/>
              </a:rPr>
              <a:t>n</a:t>
            </a:r>
            <a:r>
              <a:rPr sz="2800" spc="60" dirty="0">
                <a:solidFill>
                  <a:srgbClr val="FFFFFF"/>
                </a:solidFill>
                <a:latin typeface="Verdana" panose="020B0604030504040204"/>
                <a:cs typeface="Verdana" panose="020B0604030504040204"/>
              </a:rPr>
              <a:t>t</a:t>
            </a:r>
            <a:r>
              <a:rPr sz="2800" spc="-70" dirty="0">
                <a:solidFill>
                  <a:srgbClr val="FFFFFF"/>
                </a:solidFill>
                <a:latin typeface="Verdana" panose="020B0604030504040204"/>
                <a:cs typeface="Verdana" panose="020B0604030504040204"/>
              </a:rPr>
              <a:t>s</a:t>
            </a:r>
            <a:r>
              <a:rPr sz="2800" spc="-370" dirty="0">
                <a:solidFill>
                  <a:srgbClr val="FFFFFF"/>
                </a:solidFill>
                <a:latin typeface="Verdana" panose="020B0604030504040204"/>
                <a:cs typeface="Verdana" panose="020B0604030504040204"/>
              </a:rPr>
              <a:t> </a:t>
            </a:r>
            <a:r>
              <a:rPr sz="2800" spc="-75" dirty="0">
                <a:solidFill>
                  <a:srgbClr val="FFFFFF"/>
                </a:solidFill>
                <a:latin typeface="Verdana" panose="020B0604030504040204"/>
                <a:cs typeface="Verdana" panose="020B0604030504040204"/>
              </a:rPr>
              <a:t>s</a:t>
            </a:r>
            <a:r>
              <a:rPr sz="2800" spc="-65" dirty="0">
                <a:solidFill>
                  <a:srgbClr val="FFFFFF"/>
                </a:solidFill>
                <a:latin typeface="Verdana" panose="020B0604030504040204"/>
                <a:cs typeface="Verdana" panose="020B0604030504040204"/>
              </a:rPr>
              <a:t>u</a:t>
            </a:r>
            <a:r>
              <a:rPr sz="2800" spc="130" dirty="0">
                <a:solidFill>
                  <a:srgbClr val="FFFFFF"/>
                </a:solidFill>
                <a:latin typeface="Verdana" panose="020B0604030504040204"/>
                <a:cs typeface="Verdana" panose="020B0604030504040204"/>
              </a:rPr>
              <a:t>c</a:t>
            </a:r>
            <a:r>
              <a:rPr sz="2800" spc="-30" dirty="0">
                <a:solidFill>
                  <a:srgbClr val="FFFFFF"/>
                </a:solidFill>
                <a:latin typeface="Verdana" panose="020B0604030504040204"/>
                <a:cs typeface="Verdana" panose="020B0604030504040204"/>
              </a:rPr>
              <a:t>h</a:t>
            </a:r>
            <a:r>
              <a:rPr sz="2800" spc="-370" dirty="0">
                <a:solidFill>
                  <a:srgbClr val="FFFFFF"/>
                </a:solidFill>
                <a:latin typeface="Verdana" panose="020B0604030504040204"/>
                <a:cs typeface="Verdana" panose="020B0604030504040204"/>
              </a:rPr>
              <a:t> </a:t>
            </a:r>
            <a:r>
              <a:rPr sz="2800" spc="-145" dirty="0">
                <a:solidFill>
                  <a:srgbClr val="FFFFFF"/>
                </a:solidFill>
                <a:latin typeface="Verdana" panose="020B0604030504040204"/>
                <a:cs typeface="Verdana" panose="020B0604030504040204"/>
              </a:rPr>
              <a:t>a</a:t>
            </a:r>
            <a:r>
              <a:rPr sz="2800" spc="-70" dirty="0">
                <a:solidFill>
                  <a:srgbClr val="FFFFFF"/>
                </a:solidFill>
                <a:latin typeface="Verdana" panose="020B0604030504040204"/>
                <a:cs typeface="Verdana" panose="020B0604030504040204"/>
              </a:rPr>
              <a:t>s</a:t>
            </a:r>
            <a:r>
              <a:rPr sz="2800" spc="-370" dirty="0">
                <a:solidFill>
                  <a:srgbClr val="FFFFFF"/>
                </a:solidFill>
                <a:latin typeface="Verdana" panose="020B0604030504040204"/>
                <a:cs typeface="Verdana" panose="020B0604030504040204"/>
              </a:rPr>
              <a:t> </a:t>
            </a:r>
            <a:r>
              <a:rPr sz="2800" spc="-75" dirty="0">
                <a:solidFill>
                  <a:srgbClr val="FFFFFF"/>
                </a:solidFill>
                <a:latin typeface="Verdana" panose="020B0604030504040204"/>
                <a:cs typeface="Verdana" panose="020B0604030504040204"/>
              </a:rPr>
              <a:t>s</a:t>
            </a:r>
            <a:r>
              <a:rPr sz="2800" spc="80" dirty="0">
                <a:solidFill>
                  <a:srgbClr val="FFFFFF"/>
                </a:solidFill>
                <a:latin typeface="Verdana" panose="020B0604030504040204"/>
                <a:cs typeface="Verdana" panose="020B0604030504040204"/>
              </a:rPr>
              <a:t>p</a:t>
            </a:r>
            <a:r>
              <a:rPr sz="2800" spc="-35" dirty="0">
                <a:solidFill>
                  <a:srgbClr val="FFFFFF"/>
                </a:solidFill>
                <a:latin typeface="Verdana" panose="020B0604030504040204"/>
                <a:cs typeface="Verdana" panose="020B0604030504040204"/>
              </a:rPr>
              <a:t>r</a:t>
            </a:r>
            <a:r>
              <a:rPr sz="2800" spc="-25" dirty="0">
                <a:solidFill>
                  <a:srgbClr val="FFFFFF"/>
                </a:solidFill>
                <a:latin typeface="Verdana" panose="020B0604030504040204"/>
                <a:cs typeface="Verdana" panose="020B0604030504040204"/>
              </a:rPr>
              <a:t>i</a:t>
            </a:r>
            <a:r>
              <a:rPr sz="2800" spc="-35" dirty="0">
                <a:solidFill>
                  <a:srgbClr val="FFFFFF"/>
                </a:solidFill>
                <a:latin typeface="Verdana" panose="020B0604030504040204"/>
                <a:cs typeface="Verdana" panose="020B0604030504040204"/>
              </a:rPr>
              <a:t>n</a:t>
            </a:r>
            <a:r>
              <a:rPr sz="2800" spc="-310" dirty="0">
                <a:solidFill>
                  <a:srgbClr val="FFFFFF"/>
                </a:solidFill>
                <a:latin typeface="Verdana" panose="020B0604030504040204"/>
                <a:cs typeface="Verdana" panose="020B0604030504040204"/>
              </a:rPr>
              <a:t>k</a:t>
            </a:r>
            <a:r>
              <a:rPr sz="2800" spc="65" dirty="0">
                <a:solidFill>
                  <a:srgbClr val="FFFFFF"/>
                </a:solidFill>
                <a:latin typeface="Verdana" panose="020B0604030504040204"/>
                <a:cs typeface="Verdana" panose="020B0604030504040204"/>
              </a:rPr>
              <a:t>l</a:t>
            </a:r>
            <a:r>
              <a:rPr sz="2800" spc="-65" dirty="0">
                <a:solidFill>
                  <a:srgbClr val="FFFFFF"/>
                </a:solidFill>
                <a:latin typeface="Verdana" panose="020B0604030504040204"/>
                <a:cs typeface="Verdana" panose="020B0604030504040204"/>
              </a:rPr>
              <a:t>e</a:t>
            </a:r>
            <a:r>
              <a:rPr sz="2800" spc="-35" dirty="0">
                <a:solidFill>
                  <a:srgbClr val="FFFFFF"/>
                </a:solidFill>
                <a:latin typeface="Verdana" panose="020B0604030504040204"/>
                <a:cs typeface="Verdana" panose="020B0604030504040204"/>
              </a:rPr>
              <a:t>r</a:t>
            </a:r>
            <a:r>
              <a:rPr sz="2800" spc="-75" dirty="0">
                <a:solidFill>
                  <a:srgbClr val="FFFFFF"/>
                </a:solidFill>
                <a:latin typeface="Verdana" panose="020B0604030504040204"/>
                <a:cs typeface="Verdana" panose="020B0604030504040204"/>
              </a:rPr>
              <a:t>s</a:t>
            </a:r>
            <a:r>
              <a:rPr sz="2800" spc="-340" dirty="0">
                <a:solidFill>
                  <a:srgbClr val="FFFFFF"/>
                </a:solidFill>
                <a:latin typeface="Verdana" panose="020B0604030504040204"/>
                <a:cs typeface="Verdana" panose="020B0604030504040204"/>
              </a:rPr>
              <a:t>,</a:t>
            </a:r>
            <a:r>
              <a:rPr sz="2800" spc="-370" dirty="0">
                <a:solidFill>
                  <a:srgbClr val="FFFFFF"/>
                </a:solidFill>
                <a:latin typeface="Verdana" panose="020B0604030504040204"/>
                <a:cs typeface="Verdana" panose="020B0604030504040204"/>
              </a:rPr>
              <a:t> </a:t>
            </a:r>
            <a:r>
              <a:rPr sz="2800" spc="-100" dirty="0">
                <a:solidFill>
                  <a:srgbClr val="FFFFFF"/>
                </a:solidFill>
                <a:latin typeface="Verdana" panose="020B0604030504040204"/>
                <a:cs typeface="Verdana" panose="020B0604030504040204"/>
              </a:rPr>
              <a:t>w</a:t>
            </a:r>
            <a:r>
              <a:rPr sz="2800" spc="-145" dirty="0">
                <a:solidFill>
                  <a:srgbClr val="FFFFFF"/>
                </a:solidFill>
                <a:latin typeface="Verdana" panose="020B0604030504040204"/>
                <a:cs typeface="Verdana" panose="020B0604030504040204"/>
              </a:rPr>
              <a:t>a</a:t>
            </a:r>
            <a:r>
              <a:rPr sz="2800" spc="60" dirty="0">
                <a:solidFill>
                  <a:srgbClr val="FFFFFF"/>
                </a:solidFill>
                <a:latin typeface="Verdana" panose="020B0604030504040204"/>
                <a:cs typeface="Verdana" panose="020B0604030504040204"/>
              </a:rPr>
              <a:t>t</a:t>
            </a:r>
            <a:r>
              <a:rPr sz="2800" spc="-65" dirty="0">
                <a:solidFill>
                  <a:srgbClr val="FFFFFF"/>
                </a:solidFill>
                <a:latin typeface="Verdana" panose="020B0604030504040204"/>
                <a:cs typeface="Verdana" panose="020B0604030504040204"/>
              </a:rPr>
              <a:t>e</a:t>
            </a:r>
            <a:r>
              <a:rPr sz="2800" spc="-30" dirty="0">
                <a:solidFill>
                  <a:srgbClr val="FFFFFF"/>
                </a:solidFill>
                <a:latin typeface="Verdana" panose="020B0604030504040204"/>
                <a:cs typeface="Verdana" panose="020B0604030504040204"/>
              </a:rPr>
              <a:t>r</a:t>
            </a:r>
            <a:r>
              <a:rPr sz="2800" spc="-370" dirty="0">
                <a:solidFill>
                  <a:srgbClr val="FFFFFF"/>
                </a:solidFill>
                <a:latin typeface="Verdana" panose="020B0604030504040204"/>
                <a:cs typeface="Verdana" panose="020B0604030504040204"/>
              </a:rPr>
              <a:t> </a:t>
            </a:r>
            <a:r>
              <a:rPr sz="2800" spc="65" dirty="0">
                <a:solidFill>
                  <a:srgbClr val="FFFFFF"/>
                </a:solidFill>
                <a:latin typeface="Verdana" panose="020B0604030504040204"/>
                <a:cs typeface="Verdana" panose="020B0604030504040204"/>
              </a:rPr>
              <a:t>l</a:t>
            </a:r>
            <a:r>
              <a:rPr sz="2800" spc="-65" dirty="0">
                <a:solidFill>
                  <a:srgbClr val="FFFFFF"/>
                </a:solidFill>
                <a:latin typeface="Verdana" panose="020B0604030504040204"/>
                <a:cs typeface="Verdana" panose="020B0604030504040204"/>
              </a:rPr>
              <a:t>eve</a:t>
            </a:r>
            <a:r>
              <a:rPr sz="2800" spc="85" dirty="0">
                <a:solidFill>
                  <a:srgbClr val="FFFFFF"/>
                </a:solidFill>
                <a:latin typeface="Verdana" panose="020B0604030504040204"/>
                <a:cs typeface="Verdana" panose="020B0604030504040204"/>
              </a:rPr>
              <a:t>l  </a:t>
            </a:r>
            <a:r>
              <a:rPr sz="2800" spc="-60" dirty="0">
                <a:solidFill>
                  <a:srgbClr val="FFFFFF"/>
                </a:solidFill>
                <a:latin typeface="Verdana" panose="020B0604030504040204"/>
                <a:cs typeface="Verdana" panose="020B0604030504040204"/>
              </a:rPr>
              <a:t>monitors, </a:t>
            </a:r>
            <a:r>
              <a:rPr sz="2800" spc="-80" dirty="0">
                <a:solidFill>
                  <a:srgbClr val="FFFFFF"/>
                </a:solidFill>
                <a:latin typeface="Verdana" panose="020B0604030504040204"/>
                <a:cs typeface="Verdana" panose="020B0604030504040204"/>
              </a:rPr>
              <a:t>sensors, </a:t>
            </a:r>
            <a:r>
              <a:rPr sz="2800" spc="-30" dirty="0">
                <a:solidFill>
                  <a:srgbClr val="FFFFFF"/>
                </a:solidFill>
                <a:latin typeface="Verdana" panose="020B0604030504040204"/>
                <a:cs typeface="Verdana" panose="020B0604030504040204"/>
              </a:rPr>
              <a:t>and </a:t>
            </a:r>
            <a:r>
              <a:rPr sz="2800" spc="-90" dirty="0">
                <a:solidFill>
                  <a:srgbClr val="FFFFFF"/>
                </a:solidFill>
                <a:latin typeface="Verdana" panose="020B0604030504040204"/>
                <a:cs typeface="Verdana" panose="020B0604030504040204"/>
              </a:rPr>
              <a:t>gates </a:t>
            </a:r>
            <a:r>
              <a:rPr sz="2800" spc="-35" dirty="0">
                <a:solidFill>
                  <a:srgbClr val="FFFFFF"/>
                </a:solidFill>
                <a:latin typeface="Verdana" panose="020B0604030504040204"/>
                <a:cs typeface="Verdana" panose="020B0604030504040204"/>
              </a:rPr>
              <a:t>enables </a:t>
            </a:r>
            <a:r>
              <a:rPr sz="2800" spc="-10" dirty="0">
                <a:solidFill>
                  <a:srgbClr val="FFFFFF"/>
                </a:solidFill>
                <a:latin typeface="Verdana" panose="020B0604030504040204"/>
                <a:cs typeface="Verdana" panose="020B0604030504040204"/>
              </a:rPr>
              <a:t>the </a:t>
            </a:r>
            <a:r>
              <a:rPr sz="2800" spc="-65" dirty="0">
                <a:solidFill>
                  <a:srgbClr val="FFFFFF"/>
                </a:solidFill>
                <a:latin typeface="Verdana" panose="020B0604030504040204"/>
                <a:cs typeface="Verdana" panose="020B0604030504040204"/>
              </a:rPr>
              <a:t>system </a:t>
            </a:r>
            <a:r>
              <a:rPr sz="2800" spc="55" dirty="0">
                <a:solidFill>
                  <a:srgbClr val="FFFFFF"/>
                </a:solidFill>
                <a:latin typeface="Verdana" panose="020B0604030504040204"/>
                <a:cs typeface="Verdana" panose="020B0604030504040204"/>
              </a:rPr>
              <a:t>to </a:t>
            </a:r>
            <a:r>
              <a:rPr sz="2800" spc="-15" dirty="0">
                <a:solidFill>
                  <a:srgbClr val="FFFFFF"/>
                </a:solidFill>
                <a:latin typeface="Verdana" panose="020B0604030504040204"/>
                <a:cs typeface="Verdana" panose="020B0604030504040204"/>
              </a:rPr>
              <a:t>monitor </a:t>
            </a:r>
            <a:r>
              <a:rPr sz="2800" spc="-10" dirty="0">
                <a:solidFill>
                  <a:srgbClr val="FFFFFF"/>
                </a:solidFill>
                <a:latin typeface="Verdana" panose="020B0604030504040204"/>
                <a:cs typeface="Verdana" panose="020B0604030504040204"/>
              </a:rPr>
              <a:t> </a:t>
            </a:r>
            <a:r>
              <a:rPr sz="2800" spc="-30" dirty="0">
                <a:solidFill>
                  <a:srgbClr val="FFFFFF"/>
                </a:solidFill>
                <a:latin typeface="Verdana" panose="020B0604030504040204"/>
                <a:cs typeface="Verdana" panose="020B0604030504040204"/>
              </a:rPr>
              <a:t>and</a:t>
            </a:r>
            <a:r>
              <a:rPr sz="2800" spc="-360" dirty="0">
                <a:solidFill>
                  <a:srgbClr val="FFFFFF"/>
                </a:solidFill>
                <a:latin typeface="Verdana" panose="020B0604030504040204"/>
                <a:cs typeface="Verdana" panose="020B0604030504040204"/>
              </a:rPr>
              <a:t> </a:t>
            </a:r>
            <a:r>
              <a:rPr sz="2800" dirty="0">
                <a:solidFill>
                  <a:srgbClr val="FFFFFF"/>
                </a:solidFill>
                <a:latin typeface="Verdana" panose="020B0604030504040204"/>
                <a:cs typeface="Verdana" panose="020B0604030504040204"/>
              </a:rPr>
              <a:t>respond</a:t>
            </a:r>
            <a:r>
              <a:rPr sz="2800" spc="-360" dirty="0">
                <a:solidFill>
                  <a:srgbClr val="FFFFFF"/>
                </a:solidFill>
                <a:latin typeface="Verdana" panose="020B0604030504040204"/>
                <a:cs typeface="Verdana" panose="020B0604030504040204"/>
              </a:rPr>
              <a:t> </a:t>
            </a:r>
            <a:r>
              <a:rPr sz="2800" spc="55" dirty="0">
                <a:solidFill>
                  <a:srgbClr val="FFFFFF"/>
                </a:solidFill>
                <a:latin typeface="Verdana" panose="020B0604030504040204"/>
                <a:cs typeface="Verdana" panose="020B0604030504040204"/>
              </a:rPr>
              <a:t>to</a:t>
            </a:r>
            <a:r>
              <a:rPr sz="2800" spc="-360" dirty="0">
                <a:solidFill>
                  <a:srgbClr val="FFFFFF"/>
                </a:solidFill>
                <a:latin typeface="Verdana" panose="020B0604030504040204"/>
                <a:cs typeface="Verdana" panose="020B0604030504040204"/>
              </a:rPr>
              <a:t> </a:t>
            </a:r>
            <a:r>
              <a:rPr sz="2800" spc="-40" dirty="0">
                <a:solidFill>
                  <a:srgbClr val="FFFFFF"/>
                </a:solidFill>
                <a:latin typeface="Verdana" panose="020B0604030504040204"/>
                <a:cs typeface="Verdana" panose="020B0604030504040204"/>
              </a:rPr>
              <a:t>environmental</a:t>
            </a:r>
            <a:r>
              <a:rPr sz="2800" spc="-360" dirty="0">
                <a:solidFill>
                  <a:srgbClr val="FFFFFF"/>
                </a:solidFill>
                <a:latin typeface="Verdana" panose="020B0604030504040204"/>
                <a:cs typeface="Verdana" panose="020B0604030504040204"/>
              </a:rPr>
              <a:t> </a:t>
            </a:r>
            <a:r>
              <a:rPr sz="2800" spc="15" dirty="0">
                <a:solidFill>
                  <a:srgbClr val="FFFFFF"/>
                </a:solidFill>
                <a:latin typeface="Verdana" panose="020B0604030504040204"/>
                <a:cs typeface="Verdana" panose="020B0604030504040204"/>
              </a:rPr>
              <a:t>factors</a:t>
            </a:r>
            <a:r>
              <a:rPr sz="2800" spc="-360" dirty="0">
                <a:solidFill>
                  <a:srgbClr val="FFFFFF"/>
                </a:solidFill>
                <a:latin typeface="Verdana" panose="020B0604030504040204"/>
                <a:cs typeface="Verdana" panose="020B0604030504040204"/>
              </a:rPr>
              <a:t> </a:t>
            </a:r>
            <a:r>
              <a:rPr sz="2800" spc="-30" dirty="0">
                <a:solidFill>
                  <a:srgbClr val="FFFFFF"/>
                </a:solidFill>
                <a:latin typeface="Verdana" panose="020B0604030504040204"/>
                <a:cs typeface="Verdana" panose="020B0604030504040204"/>
              </a:rPr>
              <a:t>in</a:t>
            </a:r>
            <a:r>
              <a:rPr sz="2800" spc="-360" dirty="0">
                <a:solidFill>
                  <a:srgbClr val="FFFFFF"/>
                </a:solidFill>
                <a:latin typeface="Verdana" panose="020B0604030504040204"/>
                <a:cs typeface="Verdana" panose="020B0604030504040204"/>
              </a:rPr>
              <a:t> </a:t>
            </a:r>
            <a:r>
              <a:rPr sz="2800" spc="-100" dirty="0">
                <a:solidFill>
                  <a:srgbClr val="FFFFFF"/>
                </a:solidFill>
                <a:latin typeface="Verdana" panose="020B0604030504040204"/>
                <a:cs typeface="Verdana" panose="020B0604030504040204"/>
              </a:rPr>
              <a:t>real-time,</a:t>
            </a:r>
            <a:r>
              <a:rPr sz="2800" spc="-355" dirty="0">
                <a:solidFill>
                  <a:srgbClr val="FFFFFF"/>
                </a:solidFill>
                <a:latin typeface="Verdana" panose="020B0604030504040204"/>
                <a:cs typeface="Verdana" panose="020B0604030504040204"/>
              </a:rPr>
              <a:t> </a:t>
            </a:r>
            <a:r>
              <a:rPr sz="2800" spc="-45" dirty="0">
                <a:solidFill>
                  <a:srgbClr val="FFFFFF"/>
                </a:solidFill>
                <a:latin typeface="Verdana" panose="020B0604030504040204"/>
                <a:cs typeface="Verdana" panose="020B0604030504040204"/>
              </a:rPr>
              <a:t>resulting</a:t>
            </a:r>
            <a:r>
              <a:rPr sz="2800" spc="-360" dirty="0">
                <a:solidFill>
                  <a:srgbClr val="FFFFFF"/>
                </a:solidFill>
                <a:latin typeface="Verdana" panose="020B0604030504040204"/>
                <a:cs typeface="Verdana" panose="020B0604030504040204"/>
              </a:rPr>
              <a:t> </a:t>
            </a:r>
            <a:r>
              <a:rPr sz="2800" spc="-30" dirty="0">
                <a:solidFill>
                  <a:srgbClr val="FFFFFF"/>
                </a:solidFill>
                <a:latin typeface="Verdana" panose="020B0604030504040204"/>
                <a:cs typeface="Verdana" panose="020B0604030504040204"/>
              </a:rPr>
              <a:t>in </a:t>
            </a:r>
            <a:r>
              <a:rPr sz="2800" spc="-1215" dirty="0">
                <a:solidFill>
                  <a:srgbClr val="FFFFFF"/>
                </a:solidFill>
                <a:latin typeface="Verdana" panose="020B0604030504040204"/>
                <a:cs typeface="Verdana" panose="020B0604030504040204"/>
              </a:rPr>
              <a:t> </a:t>
            </a:r>
            <a:r>
              <a:rPr sz="2800" spc="25" dirty="0">
                <a:solidFill>
                  <a:srgbClr val="FFFFFF"/>
                </a:solidFill>
                <a:latin typeface="Verdana" panose="020B0604030504040204"/>
                <a:cs typeface="Verdana" panose="020B0604030504040204"/>
              </a:rPr>
              <a:t>efficient</a:t>
            </a:r>
            <a:r>
              <a:rPr sz="2800" spc="-370" dirty="0">
                <a:solidFill>
                  <a:srgbClr val="FFFFFF"/>
                </a:solidFill>
                <a:latin typeface="Verdana" panose="020B0604030504040204"/>
                <a:cs typeface="Verdana" panose="020B0604030504040204"/>
              </a:rPr>
              <a:t> </a:t>
            </a:r>
            <a:r>
              <a:rPr sz="2800" spc="-65" dirty="0">
                <a:solidFill>
                  <a:srgbClr val="FFFFFF"/>
                </a:solidFill>
                <a:latin typeface="Verdana" panose="020B0604030504040204"/>
                <a:cs typeface="Verdana" panose="020B0604030504040204"/>
              </a:rPr>
              <a:t>use</a:t>
            </a:r>
            <a:r>
              <a:rPr sz="2800" spc="-370" dirty="0">
                <a:solidFill>
                  <a:srgbClr val="FFFFFF"/>
                </a:solidFill>
                <a:latin typeface="Verdana" panose="020B0604030504040204"/>
                <a:cs typeface="Verdana" panose="020B0604030504040204"/>
              </a:rPr>
              <a:t> </a:t>
            </a:r>
            <a:r>
              <a:rPr sz="2800" spc="85" dirty="0">
                <a:solidFill>
                  <a:srgbClr val="FFFFFF"/>
                </a:solidFill>
                <a:latin typeface="Verdana" panose="020B0604030504040204"/>
                <a:cs typeface="Verdana" panose="020B0604030504040204"/>
              </a:rPr>
              <a:t>of</a:t>
            </a:r>
            <a:r>
              <a:rPr sz="2800" spc="-370" dirty="0">
                <a:solidFill>
                  <a:srgbClr val="FFFFFF"/>
                </a:solidFill>
                <a:latin typeface="Verdana" panose="020B0604030504040204"/>
                <a:cs typeface="Verdana" panose="020B0604030504040204"/>
              </a:rPr>
              <a:t> </a:t>
            </a:r>
            <a:r>
              <a:rPr sz="2800" spc="-25" dirty="0">
                <a:solidFill>
                  <a:srgbClr val="FFFFFF"/>
                </a:solidFill>
                <a:latin typeface="Verdana" panose="020B0604030504040204"/>
                <a:cs typeface="Verdana" panose="020B0604030504040204"/>
              </a:rPr>
              <a:t>resources</a:t>
            </a:r>
            <a:r>
              <a:rPr sz="2800" spc="-370" dirty="0">
                <a:solidFill>
                  <a:srgbClr val="FFFFFF"/>
                </a:solidFill>
                <a:latin typeface="Verdana" panose="020B0604030504040204"/>
                <a:cs typeface="Verdana" panose="020B0604030504040204"/>
              </a:rPr>
              <a:t> </a:t>
            </a:r>
            <a:r>
              <a:rPr sz="2800" spc="-30" dirty="0">
                <a:solidFill>
                  <a:srgbClr val="FFFFFF"/>
                </a:solidFill>
                <a:latin typeface="Verdana" panose="020B0604030504040204"/>
                <a:cs typeface="Verdana" panose="020B0604030504040204"/>
              </a:rPr>
              <a:t>and</a:t>
            </a:r>
            <a:r>
              <a:rPr sz="2800" spc="-370" dirty="0">
                <a:solidFill>
                  <a:srgbClr val="FFFFFF"/>
                </a:solidFill>
                <a:latin typeface="Verdana" panose="020B0604030504040204"/>
                <a:cs typeface="Verdana" panose="020B0604030504040204"/>
              </a:rPr>
              <a:t> </a:t>
            </a:r>
            <a:r>
              <a:rPr sz="2800" spc="5" dirty="0">
                <a:solidFill>
                  <a:srgbClr val="FFFFFF"/>
                </a:solidFill>
                <a:latin typeface="Verdana" panose="020B0604030504040204"/>
                <a:cs typeface="Verdana" panose="020B0604030504040204"/>
              </a:rPr>
              <a:t>better</a:t>
            </a:r>
            <a:r>
              <a:rPr sz="2800" spc="-370" dirty="0">
                <a:solidFill>
                  <a:srgbClr val="FFFFFF"/>
                </a:solidFill>
                <a:latin typeface="Verdana" panose="020B0604030504040204"/>
                <a:cs typeface="Verdana" panose="020B0604030504040204"/>
              </a:rPr>
              <a:t> </a:t>
            </a:r>
            <a:r>
              <a:rPr sz="2800" spc="5" dirty="0">
                <a:solidFill>
                  <a:srgbClr val="FFFFFF"/>
                </a:solidFill>
                <a:latin typeface="Verdana" panose="020B0604030504040204"/>
                <a:cs typeface="Verdana" panose="020B0604030504040204"/>
              </a:rPr>
              <a:t>plant</a:t>
            </a:r>
            <a:r>
              <a:rPr sz="2800" spc="-370" dirty="0">
                <a:solidFill>
                  <a:srgbClr val="FFFFFF"/>
                </a:solidFill>
                <a:latin typeface="Verdana" panose="020B0604030504040204"/>
                <a:cs typeface="Verdana" panose="020B0604030504040204"/>
              </a:rPr>
              <a:t> </a:t>
            </a:r>
            <a:r>
              <a:rPr sz="2800" spc="-95" dirty="0">
                <a:solidFill>
                  <a:srgbClr val="FFFFFF"/>
                </a:solidFill>
                <a:latin typeface="Verdana" panose="020B0604030504040204"/>
                <a:cs typeface="Verdana" panose="020B0604030504040204"/>
              </a:rPr>
              <a:t>growth.</a:t>
            </a:r>
            <a:endParaRPr sz="2800">
              <a:latin typeface="Verdana" panose="020B0604030504040204"/>
              <a:cs typeface="Verdana" panose="020B0604030504040204"/>
            </a:endParaRPr>
          </a:p>
          <a:p>
            <a:pPr marL="12700" marR="5080">
              <a:lnSpc>
                <a:spcPts val="4110"/>
              </a:lnSpc>
              <a:spcBef>
                <a:spcPts val="20"/>
              </a:spcBef>
            </a:pPr>
            <a:endParaRPr sz="2800">
              <a:latin typeface="Verdana" panose="020B0604030504040204"/>
              <a:cs typeface="Verdana" panose="020B0604030504040204"/>
            </a:endParaRPr>
          </a:p>
        </p:txBody>
      </p:sp>
      <p:sp>
        <p:nvSpPr>
          <p:cNvPr id="9" name="object 9"/>
          <p:cNvSpPr txBox="1">
            <a:spLocks noGrp="1"/>
          </p:cNvSpPr>
          <p:nvPr>
            <p:ph type="title"/>
          </p:nvPr>
        </p:nvSpPr>
        <p:spPr>
          <a:xfrm>
            <a:off x="5642232" y="191166"/>
            <a:ext cx="7256145" cy="1427480"/>
          </a:xfrm>
          <a:prstGeom prst="rect">
            <a:avLst/>
          </a:prstGeom>
        </p:spPr>
        <p:txBody>
          <a:bodyPr vert="horz" wrap="square" lIns="0" tIns="12700" rIns="0" bIns="0" rtlCol="0">
            <a:spAutoFit/>
          </a:bodyPr>
          <a:lstStyle/>
          <a:p>
            <a:pPr marL="12700">
              <a:lnSpc>
                <a:spcPct val="100000"/>
              </a:lnSpc>
              <a:spcBef>
                <a:spcPts val="100"/>
              </a:spcBef>
            </a:pPr>
            <a:r>
              <a:rPr sz="9200" b="0" spc="695" dirty="0">
                <a:latin typeface="Times New Roman" panose="02020603050405020304"/>
                <a:cs typeface="Times New Roman" panose="02020603050405020304"/>
              </a:rPr>
              <a:t>INFERENCE</a:t>
            </a:r>
            <a:endParaRPr sz="9200">
              <a:latin typeface="Times New Roman" panose="02020603050405020304"/>
              <a:cs typeface="Times New Roman" panose="020206030504050203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2055495" y="3154045"/>
            <a:ext cx="13888720" cy="3423920"/>
          </a:xfrm>
          <a:prstGeom prst="rect">
            <a:avLst/>
          </a:prstGeom>
          <a:noFill/>
        </p:spPr>
        <p:txBody>
          <a:bodyPr wrap="square" rtlCol="0">
            <a:noAutofit/>
          </a:bodyPr>
          <a:p>
            <a:r>
              <a:rPr lang="en-US" sz="8800" b="1">
                <a:solidFill>
                  <a:schemeClr val="bg1"/>
                </a:solidFill>
              </a:rPr>
              <a:t>     </a:t>
            </a:r>
            <a:endParaRPr lang="en-US" sz="8800" b="1">
              <a:solidFill>
                <a:schemeClr val="bg1"/>
              </a:solidFill>
            </a:endParaRPr>
          </a:p>
          <a:p>
            <a:r>
              <a:rPr lang="en-US" sz="8800" b="1">
                <a:solidFill>
                  <a:schemeClr val="bg1"/>
                </a:solidFill>
              </a:rPr>
              <a:t>    JAZAK ALLAH KHAIR  !</a:t>
            </a:r>
            <a:endParaRPr lang="en-US" sz="8800" b="1">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6000" y="810260"/>
            <a:ext cx="5894705" cy="1243330"/>
          </a:xfrm>
          <a:prstGeom prst="rect">
            <a:avLst/>
          </a:prstGeom>
        </p:spPr>
        <p:txBody>
          <a:bodyPr vert="horz" wrap="square" lIns="0" tIns="12700" rIns="0" bIns="0" rtlCol="0">
            <a:spAutoFit/>
          </a:bodyPr>
          <a:lstStyle/>
          <a:p>
            <a:pPr marL="12700">
              <a:lnSpc>
                <a:spcPct val="100000"/>
              </a:lnSpc>
              <a:spcBef>
                <a:spcPts val="100"/>
              </a:spcBef>
            </a:pPr>
            <a:r>
              <a:rPr sz="8000" b="0" spc="300" dirty="0">
                <a:latin typeface="Times New Roman" panose="02020603050405020304"/>
                <a:cs typeface="Times New Roman" panose="02020603050405020304"/>
              </a:rPr>
              <a:t>Abstract</a:t>
            </a:r>
            <a:endParaRPr sz="8000">
              <a:latin typeface="Times New Roman" panose="02020603050405020304"/>
              <a:cs typeface="Times New Roman" panose="02020603050405020304"/>
            </a:endParaRPr>
          </a:p>
        </p:txBody>
      </p:sp>
      <p:sp>
        <p:nvSpPr>
          <p:cNvPr id="3" name="object 3"/>
          <p:cNvSpPr txBox="1"/>
          <p:nvPr/>
        </p:nvSpPr>
        <p:spPr>
          <a:xfrm>
            <a:off x="463550" y="2254250"/>
            <a:ext cx="9401175" cy="6771005"/>
          </a:xfrm>
          <a:prstGeom prst="rect">
            <a:avLst/>
          </a:prstGeom>
        </p:spPr>
        <p:txBody>
          <a:bodyPr vert="horz" wrap="square" lIns="0" tIns="12700" rIns="0" bIns="0" rtlCol="0">
            <a:spAutoFit/>
          </a:bodyPr>
          <a:lstStyle/>
          <a:p>
            <a:pPr marL="355600" marR="296545" indent="-342900">
              <a:lnSpc>
                <a:spcPct val="121000"/>
              </a:lnSpc>
              <a:spcBef>
                <a:spcPts val="100"/>
              </a:spcBef>
              <a:buFont typeface="Wingdings" panose="05000000000000000000" charset="0"/>
              <a:buChar char="Ø"/>
            </a:pPr>
            <a:r>
              <a:rPr sz="2400">
                <a:solidFill>
                  <a:schemeClr val="bg1"/>
                </a:solidFill>
                <a:latin typeface="Lucida Sans Unicode" panose="020B0602030504020204"/>
                <a:cs typeface="Lucida Sans Unicode" panose="020B0602030504020204"/>
              </a:rPr>
              <a:t>The Smart Garden System is a networked garden automation system that utilizes various sensors and devices to monitor and control the environment and plant growth. The system is designed to optimize plant growth, conserve water, and automate the garden's irrigation process. </a:t>
            </a:r>
            <a:endParaRPr sz="2400">
              <a:solidFill>
                <a:schemeClr val="bg1"/>
              </a:solidFill>
              <a:latin typeface="Lucida Sans Unicode" panose="020B0602030504020204"/>
              <a:cs typeface="Lucida Sans Unicode" panose="020B0602030504020204"/>
            </a:endParaRPr>
          </a:p>
          <a:p>
            <a:pPr marL="12700" marR="296545">
              <a:lnSpc>
                <a:spcPct val="121000"/>
              </a:lnSpc>
              <a:spcBef>
                <a:spcPts val="100"/>
              </a:spcBef>
            </a:pPr>
            <a:endParaRPr lang="en-US" sz="2400">
              <a:solidFill>
                <a:schemeClr val="bg1"/>
              </a:solidFill>
              <a:latin typeface="Lucida Sans Unicode" panose="020B0602030504020204"/>
              <a:cs typeface="Lucida Sans Unicode" panose="020B0602030504020204"/>
            </a:endParaRPr>
          </a:p>
          <a:p>
            <a:pPr marL="355600" marR="296545" indent="-342900">
              <a:lnSpc>
                <a:spcPct val="121000"/>
              </a:lnSpc>
              <a:spcBef>
                <a:spcPts val="100"/>
              </a:spcBef>
              <a:buFont typeface="Wingdings" panose="05000000000000000000" charset="0"/>
              <a:buChar char="Ø"/>
            </a:pPr>
            <a:r>
              <a:rPr lang="en-US" sz="2400">
                <a:solidFill>
                  <a:schemeClr val="bg1"/>
                </a:solidFill>
                <a:latin typeface="Lucida Sans Unicode" panose="020B0602030504020204"/>
                <a:cs typeface="Lucida Sans Unicode" panose="020B0602030504020204"/>
              </a:rPr>
              <a:t>T</a:t>
            </a:r>
            <a:r>
              <a:rPr sz="2400">
                <a:solidFill>
                  <a:schemeClr val="bg1"/>
                </a:solidFill>
                <a:latin typeface="Lucida Sans Unicode" panose="020B0602030504020204"/>
                <a:cs typeface="Lucida Sans Unicode" panose="020B0602030504020204"/>
              </a:rPr>
              <a:t>he Smart Garden System with Water Sensor, Sprinkler, Motion Sensor, and Gate offers a reliable, efficient, and convenient way to manage and maintain a garden. The system's scalability and flexibility make it suitable for small-scale and large-scale garden applications</a:t>
            </a:r>
            <a:endParaRPr sz="2400">
              <a:solidFill>
                <a:schemeClr val="bg1"/>
              </a:solidFill>
              <a:latin typeface="Lucida Sans Unicode" panose="020B0602030504020204"/>
              <a:cs typeface="Lucida Sans Unicode" panose="020B0602030504020204"/>
            </a:endParaRPr>
          </a:p>
          <a:p>
            <a:pPr marL="12700" marR="296545">
              <a:lnSpc>
                <a:spcPct val="121000"/>
              </a:lnSpc>
              <a:spcBef>
                <a:spcPts val="100"/>
              </a:spcBef>
            </a:pPr>
            <a:endParaRPr sz="2400">
              <a:latin typeface="Lucida Sans Unicode" panose="020B0602030504020204"/>
              <a:cs typeface="Lucida Sans Unicode" panose="020B0602030504020204"/>
            </a:endParaRPr>
          </a:p>
          <a:p>
            <a:pPr marL="12700" marR="296545">
              <a:lnSpc>
                <a:spcPct val="121000"/>
              </a:lnSpc>
              <a:spcBef>
                <a:spcPts val="100"/>
              </a:spcBef>
            </a:pPr>
            <a:endParaRPr sz="2400">
              <a:latin typeface="Lucida Sans Unicode" panose="020B0602030504020204"/>
              <a:cs typeface="Lucida Sans Unicode" panose="020B0602030504020204"/>
            </a:endParaRPr>
          </a:p>
          <a:p>
            <a:pPr marL="12700" marR="296545">
              <a:lnSpc>
                <a:spcPct val="121000"/>
              </a:lnSpc>
              <a:spcBef>
                <a:spcPts val="100"/>
              </a:spcBef>
            </a:pPr>
            <a:endParaRPr sz="2400">
              <a:latin typeface="Lucida Sans Unicode" panose="020B0602030504020204"/>
              <a:cs typeface="Lucida Sans Unicode" panose="020B0602030504020204"/>
            </a:endParaRPr>
          </a:p>
        </p:txBody>
      </p:sp>
      <p:pic>
        <p:nvPicPr>
          <p:cNvPr id="4" name="object 4"/>
          <p:cNvPicPr/>
          <p:nvPr/>
        </p:nvPicPr>
        <p:blipFill>
          <a:blip r:embed="rId1" cstate="print"/>
          <a:stretch>
            <a:fillRect/>
          </a:stretch>
        </p:blipFill>
        <p:spPr>
          <a:xfrm>
            <a:off x="10099077" y="0"/>
            <a:ext cx="8188922" cy="1028699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11626026" y="3983393"/>
            <a:ext cx="6661973" cy="6303605"/>
          </a:xfrm>
          <a:prstGeom prst="rect">
            <a:avLst/>
          </a:prstGeom>
        </p:spPr>
      </p:pic>
      <p:pic>
        <p:nvPicPr>
          <p:cNvPr id="3" name="object 3"/>
          <p:cNvPicPr/>
          <p:nvPr/>
        </p:nvPicPr>
        <p:blipFill>
          <a:blip r:embed="rId2" cstate="print"/>
          <a:stretch>
            <a:fillRect/>
          </a:stretch>
        </p:blipFill>
        <p:spPr>
          <a:xfrm>
            <a:off x="8039016" y="7744241"/>
            <a:ext cx="2538795" cy="2539483"/>
          </a:xfrm>
          <a:prstGeom prst="rect">
            <a:avLst/>
          </a:prstGeom>
        </p:spPr>
      </p:pic>
      <p:pic>
        <p:nvPicPr>
          <p:cNvPr id="4" name="object 4"/>
          <p:cNvPicPr/>
          <p:nvPr/>
        </p:nvPicPr>
        <p:blipFill>
          <a:blip r:embed="rId3" cstate="print"/>
          <a:stretch>
            <a:fillRect/>
          </a:stretch>
        </p:blipFill>
        <p:spPr>
          <a:xfrm>
            <a:off x="10789797" y="1"/>
            <a:ext cx="7498202" cy="5144206"/>
          </a:xfrm>
          <a:prstGeom prst="rect">
            <a:avLst/>
          </a:prstGeom>
        </p:spPr>
      </p:pic>
      <p:sp>
        <p:nvSpPr>
          <p:cNvPr id="5" name="object 5"/>
          <p:cNvSpPr txBox="1">
            <a:spLocks noGrp="1"/>
          </p:cNvSpPr>
          <p:nvPr>
            <p:ph type="title"/>
          </p:nvPr>
        </p:nvSpPr>
        <p:spPr>
          <a:xfrm>
            <a:off x="572777" y="272840"/>
            <a:ext cx="5673090" cy="1244600"/>
          </a:xfrm>
          <a:prstGeom prst="rect">
            <a:avLst/>
          </a:prstGeom>
        </p:spPr>
        <p:txBody>
          <a:bodyPr vert="horz" wrap="square" lIns="0" tIns="12065" rIns="0" bIns="0" rtlCol="0">
            <a:spAutoFit/>
          </a:bodyPr>
          <a:lstStyle/>
          <a:p>
            <a:pPr marL="12700">
              <a:lnSpc>
                <a:spcPct val="100000"/>
              </a:lnSpc>
              <a:spcBef>
                <a:spcPts val="95"/>
              </a:spcBef>
            </a:pPr>
            <a:r>
              <a:rPr sz="8000" spc="-160" dirty="0">
                <a:latin typeface="Trebuchet MS" panose="020B0603020202020204"/>
                <a:cs typeface="Trebuchet MS" panose="020B0603020202020204"/>
              </a:rPr>
              <a:t>Introduction</a:t>
            </a:r>
            <a:endParaRPr sz="8000">
              <a:latin typeface="Trebuchet MS" panose="020B0603020202020204"/>
              <a:cs typeface="Trebuchet MS" panose="020B0603020202020204"/>
            </a:endParaRPr>
          </a:p>
        </p:txBody>
      </p:sp>
      <p:sp>
        <p:nvSpPr>
          <p:cNvPr id="6" name="object 6"/>
          <p:cNvSpPr txBox="1"/>
          <p:nvPr/>
        </p:nvSpPr>
        <p:spPr>
          <a:xfrm>
            <a:off x="409002" y="2076162"/>
            <a:ext cx="11654155" cy="7392670"/>
          </a:xfrm>
          <a:prstGeom prst="rect">
            <a:avLst/>
          </a:prstGeom>
        </p:spPr>
        <p:txBody>
          <a:bodyPr vert="horz" wrap="square" lIns="0" tIns="12065" rIns="0" bIns="0" rtlCol="0">
            <a:spAutoFit/>
          </a:bodyPr>
          <a:lstStyle/>
          <a:p>
            <a:pPr marL="355600" marR="5080" indent="-342900" algn="just">
              <a:lnSpc>
                <a:spcPct val="115000"/>
              </a:lnSpc>
              <a:spcBef>
                <a:spcPts val="95"/>
              </a:spcBef>
              <a:buFont typeface="Wingdings" panose="05000000000000000000" charset="0"/>
              <a:buChar char="Ø"/>
            </a:pPr>
            <a:r>
              <a:rPr sz="2450" spc="-35" dirty="0">
                <a:solidFill>
                  <a:srgbClr val="FFFFFF"/>
                </a:solidFill>
                <a:latin typeface="Lucida Sans Unicode" panose="020B0602030504020204"/>
                <a:cs typeface="Lucida Sans Unicode" panose="020B0602030504020204"/>
              </a:rPr>
              <a:t>A </a:t>
            </a:r>
            <a:r>
              <a:rPr sz="2450" spc="-5" dirty="0">
                <a:solidFill>
                  <a:srgbClr val="FFFFFF"/>
                </a:solidFill>
                <a:latin typeface="Lucida Sans Unicode" panose="020B0602030504020204"/>
                <a:cs typeface="Lucida Sans Unicode" panose="020B0602030504020204"/>
              </a:rPr>
              <a:t>smart </a:t>
            </a:r>
            <a:r>
              <a:rPr sz="2450" spc="-30" dirty="0">
                <a:solidFill>
                  <a:srgbClr val="FFFFFF"/>
                </a:solidFill>
                <a:latin typeface="Lucida Sans Unicode" panose="020B0602030504020204"/>
                <a:cs typeface="Lucida Sans Unicode" panose="020B0602030504020204"/>
              </a:rPr>
              <a:t>garden </a:t>
            </a:r>
            <a:r>
              <a:rPr sz="2450" spc="10" dirty="0">
                <a:solidFill>
                  <a:srgbClr val="FFFFFF"/>
                </a:solidFill>
                <a:latin typeface="Lucida Sans Unicode" panose="020B0602030504020204"/>
                <a:cs typeface="Lucida Sans Unicode" panose="020B0602030504020204"/>
              </a:rPr>
              <a:t>system </a:t>
            </a:r>
            <a:r>
              <a:rPr sz="2450" spc="5" dirty="0">
                <a:solidFill>
                  <a:srgbClr val="FFFFFF"/>
                </a:solidFill>
                <a:latin typeface="Lucida Sans Unicode" panose="020B0602030504020204"/>
                <a:cs typeface="Lucida Sans Unicode" panose="020B0602030504020204"/>
              </a:rPr>
              <a:t>with components </a:t>
            </a:r>
            <a:r>
              <a:rPr sz="2450" dirty="0">
                <a:solidFill>
                  <a:srgbClr val="FFFFFF"/>
                </a:solidFill>
                <a:latin typeface="Lucida Sans Unicode" panose="020B0602030504020204"/>
                <a:cs typeface="Lucida Sans Unicode" panose="020B0602030504020204"/>
              </a:rPr>
              <a:t>such </a:t>
            </a:r>
            <a:r>
              <a:rPr sz="2450" spc="-15" dirty="0">
                <a:solidFill>
                  <a:srgbClr val="FFFFFF"/>
                </a:solidFill>
                <a:latin typeface="Lucida Sans Unicode" panose="020B0602030504020204"/>
                <a:cs typeface="Lucida Sans Unicode" panose="020B0602030504020204"/>
              </a:rPr>
              <a:t>as </a:t>
            </a:r>
            <a:r>
              <a:rPr sz="2450" spc="20" dirty="0">
                <a:solidFill>
                  <a:srgbClr val="FFFFFF"/>
                </a:solidFill>
                <a:latin typeface="Lucida Sans Unicode" panose="020B0602030504020204"/>
                <a:cs typeface="Lucida Sans Unicode" panose="020B0602030504020204"/>
              </a:rPr>
              <a:t>a </a:t>
            </a:r>
            <a:r>
              <a:rPr sz="2450" spc="25" dirty="0">
                <a:solidFill>
                  <a:srgbClr val="FFFFFF"/>
                </a:solidFill>
                <a:latin typeface="Lucida Sans Unicode" panose="020B0602030504020204"/>
                <a:cs typeface="Lucida Sans Unicode" panose="020B0602030504020204"/>
              </a:rPr>
              <a:t>water </a:t>
            </a:r>
            <a:r>
              <a:rPr sz="2450" spc="30" dirty="0">
                <a:solidFill>
                  <a:srgbClr val="FFFFFF"/>
                </a:solidFill>
                <a:latin typeface="Lucida Sans Unicode" panose="020B0602030504020204"/>
                <a:cs typeface="Lucida Sans Unicode" panose="020B0602030504020204"/>
              </a:rPr>
              <a:t>level </a:t>
            </a:r>
            <a:r>
              <a:rPr sz="2450" spc="-30" dirty="0">
                <a:solidFill>
                  <a:srgbClr val="FFFFFF"/>
                </a:solidFill>
                <a:latin typeface="Lucida Sans Unicode" panose="020B0602030504020204"/>
                <a:cs typeface="Lucida Sans Unicode" panose="020B0602030504020204"/>
              </a:rPr>
              <a:t>monitor, </a:t>
            </a:r>
            <a:r>
              <a:rPr sz="2450" spc="-25" dirty="0">
                <a:solidFill>
                  <a:srgbClr val="FFFFFF"/>
                </a:solidFill>
                <a:latin typeface="Lucida Sans Unicode" panose="020B0602030504020204"/>
                <a:cs typeface="Lucida Sans Unicode" panose="020B0602030504020204"/>
              </a:rPr>
              <a:t> </a:t>
            </a:r>
            <a:r>
              <a:rPr sz="2450" spc="-50" dirty="0">
                <a:solidFill>
                  <a:srgbClr val="FFFFFF"/>
                </a:solidFill>
                <a:latin typeface="Lucida Sans Unicode" panose="020B0602030504020204"/>
                <a:cs typeface="Lucida Sans Unicode" panose="020B0602030504020204"/>
              </a:rPr>
              <a:t>sprinkler, </a:t>
            </a:r>
            <a:r>
              <a:rPr lang="en-US" sz="2450" spc="-50" dirty="0">
                <a:solidFill>
                  <a:srgbClr val="FFFFFF"/>
                </a:solidFill>
                <a:latin typeface="Lucida Sans Unicode" panose="020B0602030504020204"/>
                <a:cs typeface="Lucida Sans Unicode" panose="020B0602030504020204"/>
              </a:rPr>
              <a:t>door</a:t>
            </a:r>
            <a:r>
              <a:rPr sz="2450" spc="-50" dirty="0">
                <a:solidFill>
                  <a:srgbClr val="FFFFFF"/>
                </a:solidFill>
                <a:latin typeface="Lucida Sans Unicode" panose="020B0602030504020204"/>
                <a:cs typeface="Lucida Sans Unicode" panose="020B0602030504020204"/>
              </a:rPr>
              <a:t>, </a:t>
            </a:r>
            <a:r>
              <a:rPr sz="2450" spc="5" dirty="0">
                <a:solidFill>
                  <a:srgbClr val="FFFFFF"/>
                </a:solidFill>
                <a:latin typeface="Lucida Sans Unicode" panose="020B0602030504020204"/>
                <a:cs typeface="Lucida Sans Unicode" panose="020B0602030504020204"/>
              </a:rPr>
              <a:t>and </a:t>
            </a:r>
            <a:r>
              <a:rPr sz="2450" spc="-15" dirty="0">
                <a:solidFill>
                  <a:srgbClr val="FFFFFF"/>
                </a:solidFill>
                <a:latin typeface="Lucida Sans Unicode" panose="020B0602030504020204"/>
                <a:cs typeface="Lucida Sans Unicode" panose="020B0602030504020204"/>
              </a:rPr>
              <a:t>sensor </a:t>
            </a:r>
            <a:r>
              <a:rPr sz="2450" spc="-50" dirty="0">
                <a:solidFill>
                  <a:srgbClr val="FFFFFF"/>
                </a:solidFill>
                <a:latin typeface="Lucida Sans Unicode" panose="020B0602030504020204"/>
                <a:cs typeface="Lucida Sans Unicode" panose="020B0602030504020204"/>
              </a:rPr>
              <a:t>is </a:t>
            </a:r>
            <a:r>
              <a:rPr sz="2450" dirty="0">
                <a:solidFill>
                  <a:srgbClr val="FFFFFF"/>
                </a:solidFill>
                <a:latin typeface="Lucida Sans Unicode" panose="020B0602030504020204"/>
                <a:cs typeface="Lucida Sans Unicode" panose="020B0602030504020204"/>
              </a:rPr>
              <a:t>an </a:t>
            </a:r>
            <a:r>
              <a:rPr sz="2450" spc="-40" dirty="0">
                <a:solidFill>
                  <a:srgbClr val="FFFFFF"/>
                </a:solidFill>
                <a:latin typeface="Lucida Sans Unicode" panose="020B0602030504020204"/>
                <a:cs typeface="Lucida Sans Unicode" panose="020B0602030504020204"/>
              </a:rPr>
              <a:t>example </a:t>
            </a:r>
            <a:r>
              <a:rPr sz="2450" spc="15" dirty="0">
                <a:solidFill>
                  <a:srgbClr val="FFFFFF"/>
                </a:solidFill>
                <a:latin typeface="Lucida Sans Unicode" panose="020B0602030504020204"/>
                <a:cs typeface="Lucida Sans Unicode" panose="020B0602030504020204"/>
              </a:rPr>
              <a:t>of </a:t>
            </a:r>
            <a:r>
              <a:rPr sz="2450" dirty="0">
                <a:solidFill>
                  <a:srgbClr val="FFFFFF"/>
                </a:solidFill>
                <a:latin typeface="Lucida Sans Unicode" panose="020B0602030504020204"/>
                <a:cs typeface="Lucida Sans Unicode" panose="020B0602030504020204"/>
              </a:rPr>
              <a:t>an </a:t>
            </a:r>
            <a:r>
              <a:rPr sz="2450" spc="-70" dirty="0">
                <a:solidFill>
                  <a:srgbClr val="FFFFFF"/>
                </a:solidFill>
                <a:latin typeface="Lucida Sans Unicode" panose="020B0602030504020204"/>
                <a:cs typeface="Lucida Sans Unicode" panose="020B0602030504020204"/>
              </a:rPr>
              <a:t>IoT-based </a:t>
            </a:r>
            <a:r>
              <a:rPr sz="2450" spc="10" dirty="0">
                <a:solidFill>
                  <a:srgbClr val="FFFFFF"/>
                </a:solidFill>
                <a:latin typeface="Lucida Sans Unicode" panose="020B0602030504020204"/>
                <a:cs typeface="Lucida Sans Unicode" panose="020B0602030504020204"/>
              </a:rPr>
              <a:t>project </a:t>
            </a:r>
            <a:r>
              <a:rPr sz="2450" spc="30" dirty="0">
                <a:solidFill>
                  <a:srgbClr val="FFFFFF"/>
                </a:solidFill>
                <a:latin typeface="Lucida Sans Unicode" panose="020B0602030504020204"/>
                <a:cs typeface="Lucida Sans Unicode" panose="020B0602030504020204"/>
              </a:rPr>
              <a:t>that </a:t>
            </a:r>
            <a:r>
              <a:rPr sz="2450" spc="25" dirty="0">
                <a:solidFill>
                  <a:srgbClr val="FFFFFF"/>
                </a:solidFill>
                <a:latin typeface="Lucida Sans Unicode" panose="020B0602030504020204"/>
                <a:cs typeface="Lucida Sans Unicode" panose="020B0602030504020204"/>
              </a:rPr>
              <a:t>can </a:t>
            </a:r>
            <a:r>
              <a:rPr sz="2450" spc="30" dirty="0">
                <a:solidFill>
                  <a:srgbClr val="FFFFFF"/>
                </a:solidFill>
                <a:latin typeface="Lucida Sans Unicode" panose="020B0602030504020204"/>
                <a:cs typeface="Lucida Sans Unicode" panose="020B0602030504020204"/>
              </a:rPr>
              <a:t> </a:t>
            </a:r>
            <a:r>
              <a:rPr sz="2450" spc="5" dirty="0">
                <a:solidFill>
                  <a:srgbClr val="FFFFFF"/>
                </a:solidFill>
                <a:latin typeface="Lucida Sans Unicode" panose="020B0602030504020204"/>
                <a:cs typeface="Lucida Sans Unicode" panose="020B0602030504020204"/>
              </a:rPr>
              <a:t>automate and </a:t>
            </a:r>
            <a:r>
              <a:rPr sz="2450" spc="-45" dirty="0">
                <a:solidFill>
                  <a:srgbClr val="FFFFFF"/>
                </a:solidFill>
                <a:latin typeface="Lucida Sans Unicode" panose="020B0602030504020204"/>
                <a:cs typeface="Lucida Sans Unicode" panose="020B0602030504020204"/>
              </a:rPr>
              <a:t>optimize </a:t>
            </a:r>
            <a:r>
              <a:rPr sz="2450" spc="-10" dirty="0">
                <a:solidFill>
                  <a:srgbClr val="FFFFFF"/>
                </a:solidFill>
                <a:latin typeface="Lucida Sans Unicode" panose="020B0602030504020204"/>
                <a:cs typeface="Lucida Sans Unicode" panose="020B0602030504020204"/>
              </a:rPr>
              <a:t>various </a:t>
            </a:r>
            <a:r>
              <a:rPr sz="2450" spc="-5" dirty="0">
                <a:solidFill>
                  <a:srgbClr val="FFFFFF"/>
                </a:solidFill>
                <a:latin typeface="Lucida Sans Unicode" panose="020B0602030504020204"/>
                <a:cs typeface="Lucida Sans Unicode" panose="020B0602030504020204"/>
              </a:rPr>
              <a:t>functions </a:t>
            </a:r>
            <a:r>
              <a:rPr sz="2450" spc="15" dirty="0">
                <a:solidFill>
                  <a:srgbClr val="FFFFFF"/>
                </a:solidFill>
                <a:latin typeface="Lucida Sans Unicode" panose="020B0602030504020204"/>
                <a:cs typeface="Lucida Sans Unicode" panose="020B0602030504020204"/>
              </a:rPr>
              <a:t>related </a:t>
            </a:r>
            <a:r>
              <a:rPr sz="2450" spc="40" dirty="0">
                <a:solidFill>
                  <a:srgbClr val="FFFFFF"/>
                </a:solidFill>
                <a:latin typeface="Lucida Sans Unicode" panose="020B0602030504020204"/>
                <a:cs typeface="Lucida Sans Unicode" panose="020B0602030504020204"/>
              </a:rPr>
              <a:t>to </a:t>
            </a:r>
            <a:r>
              <a:rPr sz="2450" spc="-30" dirty="0">
                <a:solidFill>
                  <a:srgbClr val="FFFFFF"/>
                </a:solidFill>
                <a:latin typeface="Lucida Sans Unicode" panose="020B0602030504020204"/>
                <a:cs typeface="Lucida Sans Unicode" panose="020B0602030504020204"/>
              </a:rPr>
              <a:t>garden </a:t>
            </a:r>
            <a:r>
              <a:rPr sz="2450" spc="-15" dirty="0">
                <a:solidFill>
                  <a:srgbClr val="FFFFFF"/>
                </a:solidFill>
                <a:latin typeface="Lucida Sans Unicode" panose="020B0602030504020204"/>
                <a:cs typeface="Lucida Sans Unicode" panose="020B0602030504020204"/>
              </a:rPr>
              <a:t>maintenance, </a:t>
            </a:r>
            <a:r>
              <a:rPr sz="2450" spc="-10" dirty="0">
                <a:solidFill>
                  <a:srgbClr val="FFFFFF"/>
                </a:solidFill>
                <a:latin typeface="Lucida Sans Unicode" panose="020B0602030504020204"/>
                <a:cs typeface="Lucida Sans Unicode" panose="020B0602030504020204"/>
              </a:rPr>
              <a:t> </a:t>
            </a:r>
            <a:r>
              <a:rPr sz="2450" spc="-50" dirty="0">
                <a:solidFill>
                  <a:srgbClr val="FFFFFF"/>
                </a:solidFill>
                <a:latin typeface="Lucida Sans Unicode" panose="020B0602030504020204"/>
                <a:cs typeface="Lucida Sans Unicode" panose="020B0602030504020204"/>
              </a:rPr>
              <a:t>s</a:t>
            </a:r>
            <a:r>
              <a:rPr sz="2450" spc="20" dirty="0">
                <a:solidFill>
                  <a:srgbClr val="FFFFFF"/>
                </a:solidFill>
                <a:latin typeface="Lucida Sans Unicode" panose="020B0602030504020204"/>
                <a:cs typeface="Lucida Sans Unicode" panose="020B0602030504020204"/>
              </a:rPr>
              <a:t>e</a:t>
            </a:r>
            <a:r>
              <a:rPr sz="2450" spc="85" dirty="0">
                <a:solidFill>
                  <a:srgbClr val="FFFFFF"/>
                </a:solidFill>
                <a:latin typeface="Lucida Sans Unicode" panose="020B0602030504020204"/>
                <a:cs typeface="Lucida Sans Unicode" panose="020B0602030504020204"/>
              </a:rPr>
              <a:t>c</a:t>
            </a:r>
            <a:r>
              <a:rPr sz="2450" spc="-40" dirty="0">
                <a:solidFill>
                  <a:srgbClr val="FFFFFF"/>
                </a:solidFill>
                <a:latin typeface="Lucida Sans Unicode" panose="020B0602030504020204"/>
                <a:cs typeface="Lucida Sans Unicode" panose="020B0602030504020204"/>
              </a:rPr>
              <a:t>u</a:t>
            </a:r>
            <a:r>
              <a:rPr sz="2450" spc="-10" dirty="0">
                <a:solidFill>
                  <a:srgbClr val="FFFFFF"/>
                </a:solidFill>
                <a:latin typeface="Lucida Sans Unicode" panose="020B0602030504020204"/>
                <a:cs typeface="Lucida Sans Unicode" panose="020B0602030504020204"/>
              </a:rPr>
              <a:t>r</a:t>
            </a:r>
            <a:r>
              <a:rPr sz="2450" spc="-75" dirty="0">
                <a:solidFill>
                  <a:srgbClr val="FFFFFF"/>
                </a:solidFill>
                <a:latin typeface="Lucida Sans Unicode" panose="020B0602030504020204"/>
                <a:cs typeface="Lucida Sans Unicode" panose="020B0602030504020204"/>
              </a:rPr>
              <a:t>i</a:t>
            </a:r>
            <a:r>
              <a:rPr sz="2450" spc="65" dirty="0">
                <a:solidFill>
                  <a:srgbClr val="FFFFFF"/>
                </a:solidFill>
                <a:latin typeface="Lucida Sans Unicode" panose="020B0602030504020204"/>
                <a:cs typeface="Lucida Sans Unicode" panose="020B0602030504020204"/>
              </a:rPr>
              <a:t>t</a:t>
            </a:r>
            <a:r>
              <a:rPr sz="2450" spc="90" dirty="0">
                <a:solidFill>
                  <a:srgbClr val="FFFFFF"/>
                </a:solidFill>
                <a:latin typeface="Lucida Sans Unicode" panose="020B0602030504020204"/>
                <a:cs typeface="Lucida Sans Unicode" panose="020B0602030504020204"/>
              </a:rPr>
              <a:t>y</a:t>
            </a:r>
            <a:r>
              <a:rPr sz="2450" spc="-125" dirty="0">
                <a:solidFill>
                  <a:srgbClr val="FFFFFF"/>
                </a:solidFill>
                <a:latin typeface="Lucida Sans Unicode" panose="020B0602030504020204"/>
                <a:cs typeface="Lucida Sans Unicode" panose="020B0602030504020204"/>
              </a:rPr>
              <a:t>,</a:t>
            </a:r>
            <a:r>
              <a:rPr sz="2450" spc="-220" dirty="0">
                <a:solidFill>
                  <a:srgbClr val="FFFFFF"/>
                </a:solidFill>
                <a:latin typeface="Lucida Sans Unicode" panose="020B0602030504020204"/>
                <a:cs typeface="Lucida Sans Unicode" panose="020B0602030504020204"/>
              </a:rPr>
              <a:t> </a:t>
            </a:r>
            <a:r>
              <a:rPr sz="2450" spc="-10" dirty="0">
                <a:solidFill>
                  <a:srgbClr val="FFFFFF"/>
                </a:solidFill>
                <a:latin typeface="Lucida Sans Unicode" panose="020B0602030504020204"/>
                <a:cs typeface="Lucida Sans Unicode" panose="020B0602030504020204"/>
              </a:rPr>
              <a:t>a</a:t>
            </a:r>
            <a:r>
              <a:rPr sz="2450" spc="-20" dirty="0">
                <a:solidFill>
                  <a:srgbClr val="FFFFFF"/>
                </a:solidFill>
                <a:latin typeface="Lucida Sans Unicode" panose="020B0602030504020204"/>
                <a:cs typeface="Lucida Sans Unicode" panose="020B0602030504020204"/>
              </a:rPr>
              <a:t>n</a:t>
            </a:r>
            <a:r>
              <a:rPr sz="2450" spc="45" dirty="0">
                <a:solidFill>
                  <a:srgbClr val="FFFFFF"/>
                </a:solidFill>
                <a:latin typeface="Lucida Sans Unicode" panose="020B0602030504020204"/>
                <a:cs typeface="Lucida Sans Unicode" panose="020B0602030504020204"/>
              </a:rPr>
              <a:t>d</a:t>
            </a:r>
            <a:r>
              <a:rPr sz="2450" spc="-225" dirty="0">
                <a:solidFill>
                  <a:srgbClr val="FFFFFF"/>
                </a:solidFill>
                <a:latin typeface="Lucida Sans Unicode" panose="020B0602030504020204"/>
                <a:cs typeface="Lucida Sans Unicode" panose="020B0602030504020204"/>
              </a:rPr>
              <a:t> </a:t>
            </a:r>
            <a:r>
              <a:rPr sz="2450" spc="20" dirty="0">
                <a:solidFill>
                  <a:srgbClr val="FFFFFF"/>
                </a:solidFill>
                <a:latin typeface="Lucida Sans Unicode" panose="020B0602030504020204"/>
                <a:cs typeface="Lucida Sans Unicode" panose="020B0602030504020204"/>
              </a:rPr>
              <a:t>e</a:t>
            </a:r>
            <a:r>
              <a:rPr sz="2450" spc="-20" dirty="0">
                <a:solidFill>
                  <a:srgbClr val="FFFFFF"/>
                </a:solidFill>
                <a:latin typeface="Lucida Sans Unicode" panose="020B0602030504020204"/>
                <a:cs typeface="Lucida Sans Unicode" panose="020B0602030504020204"/>
              </a:rPr>
              <a:t>n</a:t>
            </a:r>
            <a:r>
              <a:rPr sz="2450" spc="110" dirty="0">
                <a:solidFill>
                  <a:srgbClr val="FFFFFF"/>
                </a:solidFill>
                <a:latin typeface="Lucida Sans Unicode" panose="020B0602030504020204"/>
                <a:cs typeface="Lucida Sans Unicode" panose="020B0602030504020204"/>
              </a:rPr>
              <a:t>v</a:t>
            </a:r>
            <a:r>
              <a:rPr sz="2450" spc="-75" dirty="0">
                <a:solidFill>
                  <a:srgbClr val="FFFFFF"/>
                </a:solidFill>
                <a:latin typeface="Lucida Sans Unicode" panose="020B0602030504020204"/>
                <a:cs typeface="Lucida Sans Unicode" panose="020B0602030504020204"/>
              </a:rPr>
              <a:t>i</a:t>
            </a:r>
            <a:r>
              <a:rPr sz="2450" spc="-10" dirty="0">
                <a:solidFill>
                  <a:srgbClr val="FFFFFF"/>
                </a:solidFill>
                <a:latin typeface="Lucida Sans Unicode" panose="020B0602030504020204"/>
                <a:cs typeface="Lucida Sans Unicode" panose="020B0602030504020204"/>
              </a:rPr>
              <a:t>r</a:t>
            </a:r>
            <a:r>
              <a:rPr sz="2450" spc="-10" dirty="0">
                <a:solidFill>
                  <a:srgbClr val="FFFFFF"/>
                </a:solidFill>
                <a:latin typeface="Lucida Sans Unicode" panose="020B0602030504020204"/>
                <a:cs typeface="Lucida Sans Unicode" panose="020B0602030504020204"/>
              </a:rPr>
              <a:t>o</a:t>
            </a:r>
            <a:r>
              <a:rPr sz="2450" spc="-20" dirty="0">
                <a:solidFill>
                  <a:srgbClr val="FFFFFF"/>
                </a:solidFill>
                <a:latin typeface="Lucida Sans Unicode" panose="020B0602030504020204"/>
                <a:cs typeface="Lucida Sans Unicode" panose="020B0602030504020204"/>
              </a:rPr>
              <a:t>n</a:t>
            </a:r>
            <a:r>
              <a:rPr sz="2450" spc="-55" dirty="0">
                <a:solidFill>
                  <a:srgbClr val="FFFFFF"/>
                </a:solidFill>
                <a:latin typeface="Lucida Sans Unicode" panose="020B0602030504020204"/>
                <a:cs typeface="Lucida Sans Unicode" panose="020B0602030504020204"/>
              </a:rPr>
              <a:t>m</a:t>
            </a:r>
            <a:r>
              <a:rPr sz="2450" spc="20" dirty="0">
                <a:solidFill>
                  <a:srgbClr val="FFFFFF"/>
                </a:solidFill>
                <a:latin typeface="Lucida Sans Unicode" panose="020B0602030504020204"/>
                <a:cs typeface="Lucida Sans Unicode" panose="020B0602030504020204"/>
              </a:rPr>
              <a:t>e</a:t>
            </a:r>
            <a:r>
              <a:rPr sz="2450" spc="-20" dirty="0">
                <a:solidFill>
                  <a:srgbClr val="FFFFFF"/>
                </a:solidFill>
                <a:latin typeface="Lucida Sans Unicode" panose="020B0602030504020204"/>
                <a:cs typeface="Lucida Sans Unicode" panose="020B0602030504020204"/>
              </a:rPr>
              <a:t>n</a:t>
            </a:r>
            <a:r>
              <a:rPr sz="2450" spc="65" dirty="0">
                <a:solidFill>
                  <a:srgbClr val="FFFFFF"/>
                </a:solidFill>
                <a:latin typeface="Lucida Sans Unicode" panose="020B0602030504020204"/>
                <a:cs typeface="Lucida Sans Unicode" panose="020B0602030504020204"/>
              </a:rPr>
              <a:t>t</a:t>
            </a:r>
            <a:r>
              <a:rPr sz="2450" spc="-10" dirty="0">
                <a:solidFill>
                  <a:srgbClr val="FFFFFF"/>
                </a:solidFill>
                <a:latin typeface="Lucida Sans Unicode" panose="020B0602030504020204"/>
                <a:cs typeface="Lucida Sans Unicode" panose="020B0602030504020204"/>
              </a:rPr>
              <a:t>a</a:t>
            </a:r>
            <a:r>
              <a:rPr sz="2450" spc="15" dirty="0">
                <a:solidFill>
                  <a:srgbClr val="FFFFFF"/>
                </a:solidFill>
                <a:latin typeface="Lucida Sans Unicode" panose="020B0602030504020204"/>
                <a:cs typeface="Lucida Sans Unicode" panose="020B0602030504020204"/>
              </a:rPr>
              <a:t>l</a:t>
            </a:r>
            <a:r>
              <a:rPr sz="2450" spc="-220" dirty="0">
                <a:solidFill>
                  <a:srgbClr val="FFFFFF"/>
                </a:solidFill>
                <a:latin typeface="Lucida Sans Unicode" panose="020B0602030504020204"/>
                <a:cs typeface="Lucida Sans Unicode" panose="020B0602030504020204"/>
              </a:rPr>
              <a:t> </a:t>
            </a:r>
            <a:r>
              <a:rPr sz="2450" spc="-50" dirty="0">
                <a:solidFill>
                  <a:srgbClr val="FFFFFF"/>
                </a:solidFill>
                <a:latin typeface="Lucida Sans Unicode" panose="020B0602030504020204"/>
                <a:cs typeface="Lucida Sans Unicode" panose="020B0602030504020204"/>
              </a:rPr>
              <a:t>s</a:t>
            </a:r>
            <a:r>
              <a:rPr sz="2450" spc="-40" dirty="0">
                <a:solidFill>
                  <a:srgbClr val="FFFFFF"/>
                </a:solidFill>
                <a:latin typeface="Lucida Sans Unicode" panose="020B0602030504020204"/>
                <a:cs typeface="Lucida Sans Unicode" panose="020B0602030504020204"/>
              </a:rPr>
              <a:t>u</a:t>
            </a:r>
            <a:r>
              <a:rPr sz="2450" spc="-50" dirty="0">
                <a:solidFill>
                  <a:srgbClr val="FFFFFF"/>
                </a:solidFill>
                <a:latin typeface="Lucida Sans Unicode" panose="020B0602030504020204"/>
                <a:cs typeface="Lucida Sans Unicode" panose="020B0602030504020204"/>
              </a:rPr>
              <a:t>s</a:t>
            </a:r>
            <a:r>
              <a:rPr sz="2450" spc="65" dirty="0">
                <a:solidFill>
                  <a:srgbClr val="FFFFFF"/>
                </a:solidFill>
                <a:latin typeface="Lucida Sans Unicode" panose="020B0602030504020204"/>
                <a:cs typeface="Lucida Sans Unicode" panose="020B0602030504020204"/>
              </a:rPr>
              <a:t>t</a:t>
            </a:r>
            <a:r>
              <a:rPr sz="2450" spc="-10" dirty="0">
                <a:solidFill>
                  <a:srgbClr val="FFFFFF"/>
                </a:solidFill>
                <a:latin typeface="Lucida Sans Unicode" panose="020B0602030504020204"/>
                <a:cs typeface="Lucida Sans Unicode" panose="020B0602030504020204"/>
              </a:rPr>
              <a:t>a</a:t>
            </a:r>
            <a:r>
              <a:rPr sz="2450" spc="-75" dirty="0">
                <a:solidFill>
                  <a:srgbClr val="FFFFFF"/>
                </a:solidFill>
                <a:latin typeface="Lucida Sans Unicode" panose="020B0602030504020204"/>
                <a:cs typeface="Lucida Sans Unicode" panose="020B0602030504020204"/>
              </a:rPr>
              <a:t>i</a:t>
            </a:r>
            <a:r>
              <a:rPr sz="2450" spc="-20" dirty="0">
                <a:solidFill>
                  <a:srgbClr val="FFFFFF"/>
                </a:solidFill>
                <a:latin typeface="Lucida Sans Unicode" panose="020B0602030504020204"/>
                <a:cs typeface="Lucida Sans Unicode" panose="020B0602030504020204"/>
              </a:rPr>
              <a:t>n</a:t>
            </a:r>
            <a:r>
              <a:rPr sz="2450" spc="-10" dirty="0">
                <a:solidFill>
                  <a:srgbClr val="FFFFFF"/>
                </a:solidFill>
                <a:latin typeface="Lucida Sans Unicode" panose="020B0602030504020204"/>
                <a:cs typeface="Lucida Sans Unicode" panose="020B0602030504020204"/>
              </a:rPr>
              <a:t>a</a:t>
            </a:r>
            <a:r>
              <a:rPr sz="2450" spc="10" dirty="0">
                <a:solidFill>
                  <a:srgbClr val="FFFFFF"/>
                </a:solidFill>
                <a:latin typeface="Lucida Sans Unicode" panose="020B0602030504020204"/>
                <a:cs typeface="Lucida Sans Unicode" panose="020B0602030504020204"/>
              </a:rPr>
              <a:t>b</a:t>
            </a:r>
            <a:r>
              <a:rPr sz="2450" spc="-75" dirty="0">
                <a:solidFill>
                  <a:srgbClr val="FFFFFF"/>
                </a:solidFill>
                <a:latin typeface="Lucida Sans Unicode" panose="020B0602030504020204"/>
                <a:cs typeface="Lucida Sans Unicode" panose="020B0602030504020204"/>
              </a:rPr>
              <a:t>i</a:t>
            </a:r>
            <a:r>
              <a:rPr sz="2450" spc="-10" dirty="0">
                <a:solidFill>
                  <a:srgbClr val="FFFFFF"/>
                </a:solidFill>
                <a:latin typeface="Lucida Sans Unicode" panose="020B0602030504020204"/>
                <a:cs typeface="Lucida Sans Unicode" panose="020B0602030504020204"/>
              </a:rPr>
              <a:t>l</a:t>
            </a:r>
            <a:r>
              <a:rPr sz="2450" spc="-75" dirty="0">
                <a:solidFill>
                  <a:srgbClr val="FFFFFF"/>
                </a:solidFill>
                <a:latin typeface="Lucida Sans Unicode" panose="020B0602030504020204"/>
                <a:cs typeface="Lucida Sans Unicode" panose="020B0602030504020204"/>
              </a:rPr>
              <a:t>i</a:t>
            </a:r>
            <a:r>
              <a:rPr sz="2450" spc="65" dirty="0">
                <a:solidFill>
                  <a:srgbClr val="FFFFFF"/>
                </a:solidFill>
                <a:latin typeface="Lucida Sans Unicode" panose="020B0602030504020204"/>
                <a:cs typeface="Lucida Sans Unicode" panose="020B0602030504020204"/>
              </a:rPr>
              <a:t>t</a:t>
            </a:r>
            <a:r>
              <a:rPr sz="2450" spc="90" dirty="0">
                <a:solidFill>
                  <a:srgbClr val="FFFFFF"/>
                </a:solidFill>
                <a:latin typeface="Lucida Sans Unicode" panose="020B0602030504020204"/>
                <a:cs typeface="Lucida Sans Unicode" panose="020B0602030504020204"/>
              </a:rPr>
              <a:t>y</a:t>
            </a:r>
            <a:r>
              <a:rPr sz="2450" spc="-130" dirty="0">
                <a:solidFill>
                  <a:srgbClr val="FFFFFF"/>
                </a:solidFill>
                <a:latin typeface="Lucida Sans Unicode" panose="020B0602030504020204"/>
                <a:cs typeface="Lucida Sans Unicode" panose="020B0602030504020204"/>
              </a:rPr>
              <a:t>.</a:t>
            </a:r>
            <a:endParaRPr sz="2450" spc="-130" dirty="0">
              <a:solidFill>
                <a:srgbClr val="FFFFFF"/>
              </a:solidFill>
              <a:latin typeface="Lucida Sans Unicode" panose="020B0602030504020204"/>
              <a:cs typeface="Lucida Sans Unicode" panose="020B0602030504020204"/>
            </a:endParaRPr>
          </a:p>
          <a:p>
            <a:pPr marL="12700" marR="5080" indent="0" algn="just">
              <a:lnSpc>
                <a:spcPct val="115000"/>
              </a:lnSpc>
              <a:spcBef>
                <a:spcPts val="95"/>
              </a:spcBef>
              <a:buFont typeface="Wingdings" panose="05000000000000000000" charset="0"/>
              <a:buNone/>
            </a:pPr>
            <a:endParaRPr sz="2450">
              <a:latin typeface="Lucida Sans Unicode" panose="020B0602030504020204"/>
              <a:cs typeface="Lucida Sans Unicode" panose="020B0602030504020204"/>
            </a:endParaRPr>
          </a:p>
          <a:p>
            <a:pPr marL="355600" marR="5715" indent="-342900" algn="just">
              <a:lnSpc>
                <a:spcPct val="115000"/>
              </a:lnSpc>
              <a:buFont typeface="Wingdings" panose="05000000000000000000" charset="0"/>
              <a:buChar char="Ø"/>
            </a:pPr>
            <a:r>
              <a:rPr sz="2450" spc="-40" dirty="0">
                <a:solidFill>
                  <a:srgbClr val="FFFFFF"/>
                </a:solidFill>
                <a:latin typeface="Lucida Sans Unicode" panose="020B0602030504020204"/>
                <a:cs typeface="Lucida Sans Unicode" panose="020B0602030504020204"/>
              </a:rPr>
              <a:t>The </a:t>
            </a:r>
            <a:r>
              <a:rPr sz="2450" spc="10" dirty="0">
                <a:solidFill>
                  <a:srgbClr val="FFFFFF"/>
                </a:solidFill>
                <a:latin typeface="Lucida Sans Unicode" panose="020B0602030504020204"/>
                <a:cs typeface="Lucida Sans Unicode" panose="020B0602030504020204"/>
              </a:rPr>
              <a:t>system </a:t>
            </a:r>
            <a:r>
              <a:rPr sz="2450" spc="-25" dirty="0">
                <a:solidFill>
                  <a:srgbClr val="FFFFFF"/>
                </a:solidFill>
                <a:latin typeface="Lucida Sans Unicode" panose="020B0602030504020204"/>
                <a:cs typeface="Lucida Sans Unicode" panose="020B0602030504020204"/>
              </a:rPr>
              <a:t>uses </a:t>
            </a:r>
            <a:r>
              <a:rPr sz="2450" spc="-20" dirty="0">
                <a:solidFill>
                  <a:srgbClr val="FFFFFF"/>
                </a:solidFill>
                <a:latin typeface="Lucida Sans Unicode" panose="020B0602030504020204"/>
                <a:cs typeface="Lucida Sans Unicode" panose="020B0602030504020204"/>
              </a:rPr>
              <a:t>sensors</a:t>
            </a:r>
            <a:r>
              <a:rPr sz="2450" spc="-35" dirty="0">
                <a:solidFill>
                  <a:srgbClr val="FFFFFF"/>
                </a:solidFill>
                <a:latin typeface="Lucida Sans Unicode" panose="020B0602030504020204"/>
                <a:cs typeface="Lucida Sans Unicode" panose="020B0602030504020204"/>
              </a:rPr>
              <a:t> </a:t>
            </a:r>
            <a:r>
              <a:rPr sz="2450" spc="40" dirty="0">
                <a:solidFill>
                  <a:srgbClr val="FFFFFF"/>
                </a:solidFill>
                <a:latin typeface="Lucida Sans Unicode" panose="020B0602030504020204"/>
                <a:cs typeface="Lucida Sans Unicode" panose="020B0602030504020204"/>
              </a:rPr>
              <a:t>to </a:t>
            </a:r>
            <a:r>
              <a:rPr sz="2450" spc="-15" dirty="0">
                <a:solidFill>
                  <a:srgbClr val="FFFFFF"/>
                </a:solidFill>
                <a:latin typeface="Lucida Sans Unicode" panose="020B0602030504020204"/>
                <a:cs typeface="Lucida Sans Unicode" panose="020B0602030504020204"/>
              </a:rPr>
              <a:t>monitor </a:t>
            </a:r>
            <a:r>
              <a:rPr sz="2450" spc="5" dirty="0">
                <a:solidFill>
                  <a:srgbClr val="FFFFFF"/>
                </a:solidFill>
                <a:latin typeface="Lucida Sans Unicode" panose="020B0602030504020204"/>
                <a:cs typeface="Lucida Sans Unicode" panose="020B0602030504020204"/>
              </a:rPr>
              <a:t>and </a:t>
            </a:r>
            <a:r>
              <a:rPr sz="2450" spc="15" dirty="0">
                <a:solidFill>
                  <a:srgbClr val="FFFFFF"/>
                </a:solidFill>
                <a:latin typeface="Lucida Sans Unicode" panose="020B0602030504020204"/>
                <a:cs typeface="Lucida Sans Unicode" panose="020B0602030504020204"/>
              </a:rPr>
              <a:t>control </a:t>
            </a:r>
            <a:r>
              <a:rPr sz="2450" spc="30" dirty="0">
                <a:solidFill>
                  <a:srgbClr val="FFFFFF"/>
                </a:solidFill>
                <a:latin typeface="Lucida Sans Unicode" panose="020B0602030504020204"/>
                <a:cs typeface="Lucida Sans Unicode" panose="020B0602030504020204"/>
              </a:rPr>
              <a:t>the </a:t>
            </a:r>
            <a:r>
              <a:rPr sz="2450" spc="35" dirty="0">
                <a:solidFill>
                  <a:srgbClr val="FFFFFF"/>
                </a:solidFill>
                <a:latin typeface="Lucida Sans Unicode" panose="020B0602030504020204"/>
                <a:cs typeface="Lucida Sans Unicode" panose="020B0602030504020204"/>
              </a:rPr>
              <a:t> </a:t>
            </a:r>
            <a:r>
              <a:rPr sz="2450" dirty="0">
                <a:solidFill>
                  <a:srgbClr val="FFFFFF"/>
                </a:solidFill>
                <a:latin typeface="Lucida Sans Unicode" panose="020B0602030504020204"/>
                <a:cs typeface="Lucida Sans Unicode" panose="020B0602030504020204"/>
              </a:rPr>
              <a:t>environmental </a:t>
            </a:r>
            <a:r>
              <a:rPr sz="2450" spc="-10" dirty="0">
                <a:solidFill>
                  <a:srgbClr val="FFFFFF"/>
                </a:solidFill>
                <a:latin typeface="Lucida Sans Unicode" panose="020B0602030504020204"/>
                <a:cs typeface="Lucida Sans Unicode" panose="020B0602030504020204"/>
              </a:rPr>
              <a:t>conditions </a:t>
            </a:r>
            <a:r>
              <a:rPr sz="2450" spc="15" dirty="0">
                <a:solidFill>
                  <a:srgbClr val="FFFFFF"/>
                </a:solidFill>
                <a:latin typeface="Lucida Sans Unicode" panose="020B0602030504020204"/>
                <a:cs typeface="Lucida Sans Unicode" panose="020B0602030504020204"/>
              </a:rPr>
              <a:t>of </a:t>
            </a:r>
            <a:r>
              <a:rPr sz="2450" spc="30" dirty="0">
                <a:solidFill>
                  <a:srgbClr val="FFFFFF"/>
                </a:solidFill>
                <a:latin typeface="Lucida Sans Unicode" panose="020B0602030504020204"/>
                <a:cs typeface="Lucida Sans Unicode" panose="020B0602030504020204"/>
              </a:rPr>
              <a:t>the </a:t>
            </a:r>
            <a:r>
              <a:rPr sz="2450" spc="-45" dirty="0">
                <a:solidFill>
                  <a:srgbClr val="FFFFFF"/>
                </a:solidFill>
                <a:latin typeface="Lucida Sans Unicode" panose="020B0602030504020204"/>
                <a:cs typeface="Lucida Sans Unicode" panose="020B0602030504020204"/>
              </a:rPr>
              <a:t>garden. </a:t>
            </a:r>
            <a:r>
              <a:rPr sz="2450" spc="-40" dirty="0">
                <a:solidFill>
                  <a:srgbClr val="FFFFFF"/>
                </a:solidFill>
                <a:latin typeface="Lucida Sans Unicode" panose="020B0602030504020204"/>
                <a:cs typeface="Lucida Sans Unicode" panose="020B0602030504020204"/>
              </a:rPr>
              <a:t>The </a:t>
            </a:r>
            <a:r>
              <a:rPr sz="2450" spc="25" dirty="0">
                <a:solidFill>
                  <a:srgbClr val="FFFFFF"/>
                </a:solidFill>
                <a:latin typeface="Lucida Sans Unicode" panose="020B0602030504020204"/>
                <a:cs typeface="Lucida Sans Unicode" panose="020B0602030504020204"/>
              </a:rPr>
              <a:t>water </a:t>
            </a:r>
            <a:r>
              <a:rPr sz="2450" spc="30" dirty="0">
                <a:solidFill>
                  <a:srgbClr val="FFFFFF"/>
                </a:solidFill>
                <a:latin typeface="Lucida Sans Unicode" panose="020B0602030504020204"/>
                <a:cs typeface="Lucida Sans Unicode" panose="020B0602030504020204"/>
              </a:rPr>
              <a:t>level </a:t>
            </a:r>
            <a:r>
              <a:rPr sz="2450" spc="-15" dirty="0">
                <a:solidFill>
                  <a:srgbClr val="FFFFFF"/>
                </a:solidFill>
                <a:latin typeface="Lucida Sans Unicode" panose="020B0602030504020204"/>
                <a:cs typeface="Lucida Sans Unicode" panose="020B0602030504020204"/>
              </a:rPr>
              <a:t>monitor </a:t>
            </a:r>
            <a:r>
              <a:rPr sz="2450" spc="25" dirty="0">
                <a:solidFill>
                  <a:srgbClr val="FFFFFF"/>
                </a:solidFill>
                <a:latin typeface="Lucida Sans Unicode" panose="020B0602030504020204"/>
                <a:cs typeface="Lucida Sans Unicode" panose="020B0602030504020204"/>
              </a:rPr>
              <a:t>can </a:t>
            </a:r>
            <a:r>
              <a:rPr sz="2450" spc="50" dirty="0">
                <a:solidFill>
                  <a:srgbClr val="FFFFFF"/>
                </a:solidFill>
                <a:latin typeface="Lucida Sans Unicode" panose="020B0602030504020204"/>
                <a:cs typeface="Lucida Sans Unicode" panose="020B0602030504020204"/>
              </a:rPr>
              <a:t>detect </a:t>
            </a:r>
            <a:r>
              <a:rPr sz="2450" spc="55" dirty="0">
                <a:solidFill>
                  <a:srgbClr val="FFFFFF"/>
                </a:solidFill>
                <a:latin typeface="Lucida Sans Unicode" panose="020B0602030504020204"/>
                <a:cs typeface="Lucida Sans Unicode" panose="020B0602030504020204"/>
              </a:rPr>
              <a:t> </a:t>
            </a:r>
            <a:r>
              <a:rPr sz="2450" spc="5" dirty="0">
                <a:solidFill>
                  <a:srgbClr val="FFFFFF"/>
                </a:solidFill>
                <a:latin typeface="Lucida Sans Unicode" panose="020B0602030504020204"/>
                <a:cs typeface="Lucida Sans Unicode" panose="020B0602030504020204"/>
              </a:rPr>
              <a:t>when </a:t>
            </a:r>
            <a:r>
              <a:rPr sz="2450" spc="30" dirty="0">
                <a:solidFill>
                  <a:srgbClr val="FFFFFF"/>
                </a:solidFill>
                <a:latin typeface="Lucida Sans Unicode" panose="020B0602030504020204"/>
                <a:cs typeface="Lucida Sans Unicode" panose="020B0602030504020204"/>
              </a:rPr>
              <a:t>the </a:t>
            </a:r>
            <a:r>
              <a:rPr sz="2450" spc="-30" dirty="0">
                <a:solidFill>
                  <a:srgbClr val="FFFFFF"/>
                </a:solidFill>
                <a:latin typeface="Lucida Sans Unicode" panose="020B0602030504020204"/>
                <a:cs typeface="Lucida Sans Unicode" panose="020B0602030504020204"/>
              </a:rPr>
              <a:t>soil </a:t>
            </a:r>
            <a:r>
              <a:rPr sz="2450" spc="-50" dirty="0">
                <a:solidFill>
                  <a:srgbClr val="FFFFFF"/>
                </a:solidFill>
                <a:latin typeface="Lucida Sans Unicode" panose="020B0602030504020204"/>
                <a:cs typeface="Lucida Sans Unicode" panose="020B0602030504020204"/>
              </a:rPr>
              <a:t>is </a:t>
            </a:r>
            <a:r>
              <a:rPr sz="2450" spc="40" dirty="0">
                <a:solidFill>
                  <a:srgbClr val="FFFFFF"/>
                </a:solidFill>
                <a:latin typeface="Lucida Sans Unicode" panose="020B0602030504020204"/>
                <a:cs typeface="Lucida Sans Unicode" panose="020B0602030504020204"/>
              </a:rPr>
              <a:t>dry </a:t>
            </a:r>
            <a:r>
              <a:rPr sz="2450" spc="5" dirty="0">
                <a:solidFill>
                  <a:srgbClr val="FFFFFF"/>
                </a:solidFill>
                <a:latin typeface="Lucida Sans Unicode" panose="020B0602030504020204"/>
                <a:cs typeface="Lucida Sans Unicode" panose="020B0602030504020204"/>
              </a:rPr>
              <a:t>and </a:t>
            </a:r>
            <a:r>
              <a:rPr sz="2450" spc="-55" dirty="0">
                <a:solidFill>
                  <a:srgbClr val="FFFFFF"/>
                </a:solidFill>
                <a:latin typeface="Lucida Sans Unicode" panose="020B0602030504020204"/>
                <a:cs typeface="Lucida Sans Unicode" panose="020B0602030504020204"/>
              </a:rPr>
              <a:t>trigger </a:t>
            </a:r>
            <a:r>
              <a:rPr sz="2450" spc="30" dirty="0">
                <a:solidFill>
                  <a:srgbClr val="FFFFFF"/>
                </a:solidFill>
                <a:latin typeface="Lucida Sans Unicode" panose="020B0602030504020204"/>
                <a:cs typeface="Lucida Sans Unicode" panose="020B0602030504020204"/>
              </a:rPr>
              <a:t>the </a:t>
            </a:r>
            <a:r>
              <a:rPr sz="2450" spc="-40" dirty="0">
                <a:solidFill>
                  <a:srgbClr val="FFFFFF"/>
                </a:solidFill>
                <a:latin typeface="Lucida Sans Unicode" panose="020B0602030504020204"/>
                <a:cs typeface="Lucida Sans Unicode" panose="020B0602030504020204"/>
              </a:rPr>
              <a:t>sprinkler </a:t>
            </a:r>
            <a:r>
              <a:rPr sz="2450" spc="10" dirty="0">
                <a:solidFill>
                  <a:srgbClr val="FFFFFF"/>
                </a:solidFill>
                <a:latin typeface="Lucida Sans Unicode" panose="020B0602030504020204"/>
                <a:cs typeface="Lucida Sans Unicode" panose="020B0602030504020204"/>
              </a:rPr>
              <a:t>system </a:t>
            </a:r>
            <a:r>
              <a:rPr sz="2450" spc="40" dirty="0">
                <a:solidFill>
                  <a:srgbClr val="FFFFFF"/>
                </a:solidFill>
                <a:latin typeface="Lucida Sans Unicode" panose="020B0602030504020204"/>
                <a:cs typeface="Lucida Sans Unicode" panose="020B0602030504020204"/>
              </a:rPr>
              <a:t>to </a:t>
            </a:r>
            <a:r>
              <a:rPr sz="2450" spc="25" dirty="0">
                <a:solidFill>
                  <a:srgbClr val="FFFFFF"/>
                </a:solidFill>
                <a:latin typeface="Lucida Sans Unicode" panose="020B0602030504020204"/>
                <a:cs typeface="Lucida Sans Unicode" panose="020B0602030504020204"/>
              </a:rPr>
              <a:t>water </a:t>
            </a:r>
            <a:r>
              <a:rPr sz="2450" spc="30" dirty="0">
                <a:solidFill>
                  <a:srgbClr val="FFFFFF"/>
                </a:solidFill>
                <a:latin typeface="Lucida Sans Unicode" panose="020B0602030504020204"/>
                <a:cs typeface="Lucida Sans Unicode" panose="020B0602030504020204"/>
              </a:rPr>
              <a:t>the </a:t>
            </a:r>
            <a:r>
              <a:rPr sz="2450" dirty="0">
                <a:solidFill>
                  <a:srgbClr val="FFFFFF"/>
                </a:solidFill>
                <a:latin typeface="Lucida Sans Unicode" panose="020B0602030504020204"/>
                <a:cs typeface="Lucida Sans Unicode" panose="020B0602030504020204"/>
              </a:rPr>
              <a:t>plants </a:t>
            </a:r>
            <a:r>
              <a:rPr sz="2450" spc="20" dirty="0">
                <a:solidFill>
                  <a:srgbClr val="FFFFFF"/>
                </a:solidFill>
                <a:latin typeface="Lucida Sans Unicode" panose="020B0602030504020204"/>
                <a:cs typeface="Lucida Sans Unicode" panose="020B0602030504020204"/>
              </a:rPr>
              <a:t>only </a:t>
            </a:r>
            <a:r>
              <a:rPr sz="2450" spc="-765" dirty="0">
                <a:solidFill>
                  <a:srgbClr val="FFFFFF"/>
                </a:solidFill>
                <a:latin typeface="Lucida Sans Unicode" panose="020B0602030504020204"/>
                <a:cs typeface="Lucida Sans Unicode" panose="020B0602030504020204"/>
              </a:rPr>
              <a:t> </a:t>
            </a:r>
            <a:r>
              <a:rPr sz="2450" spc="20" dirty="0">
                <a:solidFill>
                  <a:srgbClr val="FFFFFF"/>
                </a:solidFill>
                <a:latin typeface="Lucida Sans Unicode" panose="020B0602030504020204"/>
                <a:cs typeface="Lucida Sans Unicode" panose="020B0602030504020204"/>
              </a:rPr>
              <a:t>w</a:t>
            </a:r>
            <a:r>
              <a:rPr sz="2450" spc="-20" dirty="0">
                <a:solidFill>
                  <a:srgbClr val="FFFFFF"/>
                </a:solidFill>
                <a:latin typeface="Lucida Sans Unicode" panose="020B0602030504020204"/>
                <a:cs typeface="Lucida Sans Unicode" panose="020B0602030504020204"/>
              </a:rPr>
              <a:t>h</a:t>
            </a:r>
            <a:r>
              <a:rPr sz="2450" spc="20" dirty="0">
                <a:solidFill>
                  <a:srgbClr val="FFFFFF"/>
                </a:solidFill>
                <a:latin typeface="Lucida Sans Unicode" panose="020B0602030504020204"/>
                <a:cs typeface="Lucida Sans Unicode" panose="020B0602030504020204"/>
              </a:rPr>
              <a:t>e</a:t>
            </a:r>
            <a:r>
              <a:rPr sz="2450" spc="10" dirty="0">
                <a:solidFill>
                  <a:srgbClr val="FFFFFF"/>
                </a:solidFill>
                <a:latin typeface="Lucida Sans Unicode" panose="020B0602030504020204"/>
                <a:cs typeface="Lucida Sans Unicode" panose="020B0602030504020204"/>
              </a:rPr>
              <a:t>n</a:t>
            </a:r>
            <a:r>
              <a:rPr sz="2450" spc="-225" dirty="0">
                <a:solidFill>
                  <a:srgbClr val="FFFFFF"/>
                </a:solidFill>
                <a:latin typeface="Lucida Sans Unicode" panose="020B0602030504020204"/>
                <a:cs typeface="Lucida Sans Unicode" panose="020B0602030504020204"/>
              </a:rPr>
              <a:t> </a:t>
            </a:r>
            <a:r>
              <a:rPr sz="2450" spc="-20" dirty="0">
                <a:solidFill>
                  <a:srgbClr val="FFFFFF"/>
                </a:solidFill>
                <a:latin typeface="Lucida Sans Unicode" panose="020B0602030504020204"/>
                <a:cs typeface="Lucida Sans Unicode" panose="020B0602030504020204"/>
              </a:rPr>
              <a:t>n</a:t>
            </a:r>
            <a:r>
              <a:rPr sz="2450" spc="20" dirty="0">
                <a:solidFill>
                  <a:srgbClr val="FFFFFF"/>
                </a:solidFill>
                <a:latin typeface="Lucida Sans Unicode" panose="020B0602030504020204"/>
                <a:cs typeface="Lucida Sans Unicode" panose="020B0602030504020204"/>
              </a:rPr>
              <a:t>e</a:t>
            </a:r>
            <a:r>
              <a:rPr sz="2450" spc="85" dirty="0">
                <a:solidFill>
                  <a:srgbClr val="FFFFFF"/>
                </a:solidFill>
                <a:latin typeface="Lucida Sans Unicode" panose="020B0602030504020204"/>
                <a:cs typeface="Lucida Sans Unicode" panose="020B0602030504020204"/>
              </a:rPr>
              <a:t>c</a:t>
            </a:r>
            <a:r>
              <a:rPr sz="2450" spc="20" dirty="0">
                <a:solidFill>
                  <a:srgbClr val="FFFFFF"/>
                </a:solidFill>
                <a:latin typeface="Lucida Sans Unicode" panose="020B0602030504020204"/>
                <a:cs typeface="Lucida Sans Unicode" panose="020B0602030504020204"/>
              </a:rPr>
              <a:t>e</a:t>
            </a:r>
            <a:r>
              <a:rPr sz="2450" spc="-50" dirty="0">
                <a:solidFill>
                  <a:srgbClr val="FFFFFF"/>
                </a:solidFill>
                <a:latin typeface="Lucida Sans Unicode" panose="020B0602030504020204"/>
                <a:cs typeface="Lucida Sans Unicode" panose="020B0602030504020204"/>
              </a:rPr>
              <a:t>ss</a:t>
            </a:r>
            <a:r>
              <a:rPr sz="2450" spc="-10" dirty="0">
                <a:solidFill>
                  <a:srgbClr val="FFFFFF"/>
                </a:solidFill>
                <a:latin typeface="Lucida Sans Unicode" panose="020B0602030504020204"/>
                <a:cs typeface="Lucida Sans Unicode" panose="020B0602030504020204"/>
              </a:rPr>
              <a:t>a</a:t>
            </a:r>
            <a:r>
              <a:rPr sz="2450" spc="-10" dirty="0">
                <a:solidFill>
                  <a:srgbClr val="FFFFFF"/>
                </a:solidFill>
                <a:latin typeface="Lucida Sans Unicode" panose="020B0602030504020204"/>
                <a:cs typeface="Lucida Sans Unicode" panose="020B0602030504020204"/>
              </a:rPr>
              <a:t>r</a:t>
            </a:r>
            <a:r>
              <a:rPr sz="2450" spc="90" dirty="0">
                <a:solidFill>
                  <a:srgbClr val="FFFFFF"/>
                </a:solidFill>
                <a:latin typeface="Lucida Sans Unicode" panose="020B0602030504020204"/>
                <a:cs typeface="Lucida Sans Unicode" panose="020B0602030504020204"/>
              </a:rPr>
              <a:t>y</a:t>
            </a:r>
            <a:r>
              <a:rPr sz="2450" spc="-125" dirty="0">
                <a:solidFill>
                  <a:srgbClr val="FFFFFF"/>
                </a:solidFill>
                <a:latin typeface="Lucida Sans Unicode" panose="020B0602030504020204"/>
                <a:cs typeface="Lucida Sans Unicode" panose="020B0602030504020204"/>
              </a:rPr>
              <a:t>,</a:t>
            </a:r>
            <a:r>
              <a:rPr sz="2450" spc="-220" dirty="0">
                <a:solidFill>
                  <a:srgbClr val="FFFFFF"/>
                </a:solidFill>
                <a:latin typeface="Lucida Sans Unicode" panose="020B0602030504020204"/>
                <a:cs typeface="Lucida Sans Unicode" panose="020B0602030504020204"/>
              </a:rPr>
              <a:t> </a:t>
            </a:r>
            <a:r>
              <a:rPr sz="2450" spc="10" dirty="0">
                <a:solidFill>
                  <a:srgbClr val="FFFFFF"/>
                </a:solidFill>
                <a:latin typeface="Lucida Sans Unicode" panose="020B0602030504020204"/>
                <a:cs typeface="Lucida Sans Unicode" panose="020B0602030504020204"/>
              </a:rPr>
              <a:t>p</a:t>
            </a:r>
            <a:r>
              <a:rPr sz="2450" spc="-10" dirty="0">
                <a:solidFill>
                  <a:srgbClr val="FFFFFF"/>
                </a:solidFill>
                <a:latin typeface="Lucida Sans Unicode" panose="020B0602030504020204"/>
                <a:cs typeface="Lucida Sans Unicode" panose="020B0602030504020204"/>
              </a:rPr>
              <a:t>r</a:t>
            </a:r>
            <a:r>
              <a:rPr sz="2450" spc="20" dirty="0">
                <a:solidFill>
                  <a:srgbClr val="FFFFFF"/>
                </a:solidFill>
                <a:latin typeface="Lucida Sans Unicode" panose="020B0602030504020204"/>
                <a:cs typeface="Lucida Sans Unicode" panose="020B0602030504020204"/>
              </a:rPr>
              <a:t>e</a:t>
            </a:r>
            <a:r>
              <a:rPr sz="2450" spc="110" dirty="0">
                <a:solidFill>
                  <a:srgbClr val="FFFFFF"/>
                </a:solidFill>
                <a:latin typeface="Lucida Sans Unicode" panose="020B0602030504020204"/>
                <a:cs typeface="Lucida Sans Unicode" panose="020B0602030504020204"/>
              </a:rPr>
              <a:t>v</a:t>
            </a:r>
            <a:r>
              <a:rPr sz="2450" spc="20" dirty="0">
                <a:solidFill>
                  <a:srgbClr val="FFFFFF"/>
                </a:solidFill>
                <a:latin typeface="Lucida Sans Unicode" panose="020B0602030504020204"/>
                <a:cs typeface="Lucida Sans Unicode" panose="020B0602030504020204"/>
              </a:rPr>
              <a:t>e</a:t>
            </a:r>
            <a:r>
              <a:rPr sz="2450" spc="-20" dirty="0">
                <a:solidFill>
                  <a:srgbClr val="FFFFFF"/>
                </a:solidFill>
                <a:latin typeface="Lucida Sans Unicode" panose="020B0602030504020204"/>
                <a:cs typeface="Lucida Sans Unicode" panose="020B0602030504020204"/>
              </a:rPr>
              <a:t>n</a:t>
            </a:r>
            <a:r>
              <a:rPr sz="2450" spc="65" dirty="0">
                <a:solidFill>
                  <a:srgbClr val="FFFFFF"/>
                </a:solidFill>
                <a:latin typeface="Lucida Sans Unicode" panose="020B0602030504020204"/>
                <a:cs typeface="Lucida Sans Unicode" panose="020B0602030504020204"/>
              </a:rPr>
              <a:t>t</a:t>
            </a:r>
            <a:r>
              <a:rPr sz="2450" spc="-75" dirty="0">
                <a:solidFill>
                  <a:srgbClr val="FFFFFF"/>
                </a:solidFill>
                <a:latin typeface="Lucida Sans Unicode" panose="020B0602030504020204"/>
                <a:cs typeface="Lucida Sans Unicode" panose="020B0602030504020204"/>
              </a:rPr>
              <a:t>i</a:t>
            </a:r>
            <a:r>
              <a:rPr sz="2450" spc="-20" dirty="0">
                <a:solidFill>
                  <a:srgbClr val="FFFFFF"/>
                </a:solidFill>
                <a:latin typeface="Lucida Sans Unicode" panose="020B0602030504020204"/>
                <a:cs typeface="Lucida Sans Unicode" panose="020B0602030504020204"/>
              </a:rPr>
              <a:t>n</a:t>
            </a:r>
            <a:r>
              <a:rPr sz="2450" spc="-170" dirty="0">
                <a:solidFill>
                  <a:srgbClr val="FFFFFF"/>
                </a:solidFill>
                <a:latin typeface="Lucida Sans Unicode" panose="020B0602030504020204"/>
                <a:cs typeface="Lucida Sans Unicode" panose="020B0602030504020204"/>
              </a:rPr>
              <a:t>g</a:t>
            </a:r>
            <a:r>
              <a:rPr sz="2450" spc="-225" dirty="0">
                <a:solidFill>
                  <a:srgbClr val="FFFFFF"/>
                </a:solidFill>
                <a:latin typeface="Lucida Sans Unicode" panose="020B0602030504020204"/>
                <a:cs typeface="Lucida Sans Unicode" panose="020B0602030504020204"/>
              </a:rPr>
              <a:t> </a:t>
            </a:r>
            <a:r>
              <a:rPr sz="2450" spc="-10" dirty="0">
                <a:solidFill>
                  <a:srgbClr val="FFFFFF"/>
                </a:solidFill>
                <a:latin typeface="Lucida Sans Unicode" panose="020B0602030504020204"/>
                <a:cs typeface="Lucida Sans Unicode" panose="020B0602030504020204"/>
              </a:rPr>
              <a:t>o</a:t>
            </a:r>
            <a:r>
              <a:rPr sz="2450" spc="110" dirty="0">
                <a:solidFill>
                  <a:srgbClr val="FFFFFF"/>
                </a:solidFill>
                <a:latin typeface="Lucida Sans Unicode" panose="020B0602030504020204"/>
                <a:cs typeface="Lucida Sans Unicode" panose="020B0602030504020204"/>
              </a:rPr>
              <a:t>v</a:t>
            </a:r>
            <a:r>
              <a:rPr sz="2450" spc="20" dirty="0">
                <a:solidFill>
                  <a:srgbClr val="FFFFFF"/>
                </a:solidFill>
                <a:latin typeface="Lucida Sans Unicode" panose="020B0602030504020204"/>
                <a:cs typeface="Lucida Sans Unicode" panose="020B0602030504020204"/>
              </a:rPr>
              <a:t>e</a:t>
            </a:r>
            <a:r>
              <a:rPr sz="2450" spc="-10" dirty="0">
                <a:solidFill>
                  <a:srgbClr val="FFFFFF"/>
                </a:solidFill>
                <a:latin typeface="Lucida Sans Unicode" panose="020B0602030504020204"/>
                <a:cs typeface="Lucida Sans Unicode" panose="020B0602030504020204"/>
              </a:rPr>
              <a:t>r</a:t>
            </a:r>
            <a:r>
              <a:rPr sz="2450" spc="20" dirty="0">
                <a:solidFill>
                  <a:srgbClr val="FFFFFF"/>
                </a:solidFill>
                <a:latin typeface="Lucida Sans Unicode" panose="020B0602030504020204"/>
                <a:cs typeface="Lucida Sans Unicode" panose="020B0602030504020204"/>
              </a:rPr>
              <a:t>w</a:t>
            </a:r>
            <a:r>
              <a:rPr sz="2450" spc="-10" dirty="0">
                <a:solidFill>
                  <a:srgbClr val="FFFFFF"/>
                </a:solidFill>
                <a:latin typeface="Lucida Sans Unicode" panose="020B0602030504020204"/>
                <a:cs typeface="Lucida Sans Unicode" panose="020B0602030504020204"/>
              </a:rPr>
              <a:t>a</a:t>
            </a:r>
            <a:r>
              <a:rPr sz="2450" spc="65" dirty="0">
                <a:solidFill>
                  <a:srgbClr val="FFFFFF"/>
                </a:solidFill>
                <a:latin typeface="Lucida Sans Unicode" panose="020B0602030504020204"/>
                <a:cs typeface="Lucida Sans Unicode" panose="020B0602030504020204"/>
              </a:rPr>
              <a:t>t</a:t>
            </a:r>
            <a:r>
              <a:rPr sz="2450" spc="20" dirty="0">
                <a:solidFill>
                  <a:srgbClr val="FFFFFF"/>
                </a:solidFill>
                <a:latin typeface="Lucida Sans Unicode" panose="020B0602030504020204"/>
                <a:cs typeface="Lucida Sans Unicode" panose="020B0602030504020204"/>
              </a:rPr>
              <a:t>e</a:t>
            </a:r>
            <a:r>
              <a:rPr sz="2450" spc="-10" dirty="0">
                <a:solidFill>
                  <a:srgbClr val="FFFFFF"/>
                </a:solidFill>
                <a:latin typeface="Lucida Sans Unicode" panose="020B0602030504020204"/>
                <a:cs typeface="Lucida Sans Unicode" panose="020B0602030504020204"/>
              </a:rPr>
              <a:t>r</a:t>
            </a:r>
            <a:r>
              <a:rPr sz="2450" spc="-75" dirty="0">
                <a:solidFill>
                  <a:srgbClr val="FFFFFF"/>
                </a:solidFill>
                <a:latin typeface="Lucida Sans Unicode" panose="020B0602030504020204"/>
                <a:cs typeface="Lucida Sans Unicode" panose="020B0602030504020204"/>
              </a:rPr>
              <a:t>i</a:t>
            </a:r>
            <a:r>
              <a:rPr sz="2450" spc="-20" dirty="0">
                <a:solidFill>
                  <a:srgbClr val="FFFFFF"/>
                </a:solidFill>
                <a:latin typeface="Lucida Sans Unicode" panose="020B0602030504020204"/>
                <a:cs typeface="Lucida Sans Unicode" panose="020B0602030504020204"/>
              </a:rPr>
              <a:t>n</a:t>
            </a:r>
            <a:r>
              <a:rPr sz="2450" spc="-170" dirty="0">
                <a:solidFill>
                  <a:srgbClr val="FFFFFF"/>
                </a:solidFill>
                <a:latin typeface="Lucida Sans Unicode" panose="020B0602030504020204"/>
                <a:cs typeface="Lucida Sans Unicode" panose="020B0602030504020204"/>
              </a:rPr>
              <a:t>g</a:t>
            </a:r>
            <a:r>
              <a:rPr sz="2450" spc="-225" dirty="0">
                <a:solidFill>
                  <a:srgbClr val="FFFFFF"/>
                </a:solidFill>
                <a:latin typeface="Lucida Sans Unicode" panose="020B0602030504020204"/>
                <a:cs typeface="Lucida Sans Unicode" panose="020B0602030504020204"/>
              </a:rPr>
              <a:t> </a:t>
            </a:r>
            <a:r>
              <a:rPr sz="2450" spc="-10" dirty="0">
                <a:solidFill>
                  <a:srgbClr val="FFFFFF"/>
                </a:solidFill>
                <a:latin typeface="Lucida Sans Unicode" panose="020B0602030504020204"/>
                <a:cs typeface="Lucida Sans Unicode" panose="020B0602030504020204"/>
              </a:rPr>
              <a:t>a</a:t>
            </a:r>
            <a:r>
              <a:rPr sz="2450" spc="-20" dirty="0">
                <a:solidFill>
                  <a:srgbClr val="FFFFFF"/>
                </a:solidFill>
                <a:latin typeface="Lucida Sans Unicode" panose="020B0602030504020204"/>
                <a:cs typeface="Lucida Sans Unicode" panose="020B0602030504020204"/>
              </a:rPr>
              <a:t>n</a:t>
            </a:r>
            <a:r>
              <a:rPr sz="2450" spc="45" dirty="0">
                <a:solidFill>
                  <a:srgbClr val="FFFFFF"/>
                </a:solidFill>
                <a:latin typeface="Lucida Sans Unicode" panose="020B0602030504020204"/>
                <a:cs typeface="Lucida Sans Unicode" panose="020B0602030504020204"/>
              </a:rPr>
              <a:t>d</a:t>
            </a:r>
            <a:r>
              <a:rPr sz="2450" spc="-225" dirty="0">
                <a:solidFill>
                  <a:srgbClr val="FFFFFF"/>
                </a:solidFill>
                <a:latin typeface="Lucida Sans Unicode" panose="020B0602030504020204"/>
                <a:cs typeface="Lucida Sans Unicode" panose="020B0602030504020204"/>
              </a:rPr>
              <a:t> </a:t>
            </a:r>
            <a:r>
              <a:rPr sz="2450" spc="20" dirty="0">
                <a:solidFill>
                  <a:srgbClr val="FFFFFF"/>
                </a:solidFill>
                <a:latin typeface="Lucida Sans Unicode" panose="020B0602030504020204"/>
                <a:cs typeface="Lucida Sans Unicode" panose="020B0602030504020204"/>
              </a:rPr>
              <a:t>w</a:t>
            </a:r>
            <a:r>
              <a:rPr sz="2450" spc="-10" dirty="0">
                <a:solidFill>
                  <a:srgbClr val="FFFFFF"/>
                </a:solidFill>
                <a:latin typeface="Lucida Sans Unicode" panose="020B0602030504020204"/>
                <a:cs typeface="Lucida Sans Unicode" panose="020B0602030504020204"/>
              </a:rPr>
              <a:t>a</a:t>
            </a:r>
            <a:r>
              <a:rPr sz="2450" spc="-50" dirty="0">
                <a:solidFill>
                  <a:srgbClr val="FFFFFF"/>
                </a:solidFill>
                <a:latin typeface="Lucida Sans Unicode" panose="020B0602030504020204"/>
                <a:cs typeface="Lucida Sans Unicode" panose="020B0602030504020204"/>
              </a:rPr>
              <a:t>s</a:t>
            </a:r>
            <a:r>
              <a:rPr sz="2450" spc="65" dirty="0">
                <a:solidFill>
                  <a:srgbClr val="FFFFFF"/>
                </a:solidFill>
                <a:latin typeface="Lucida Sans Unicode" panose="020B0602030504020204"/>
                <a:cs typeface="Lucida Sans Unicode" panose="020B0602030504020204"/>
              </a:rPr>
              <a:t>t</a:t>
            </a:r>
            <a:r>
              <a:rPr sz="2450" spc="50" dirty="0">
                <a:solidFill>
                  <a:srgbClr val="FFFFFF"/>
                </a:solidFill>
                <a:latin typeface="Lucida Sans Unicode" panose="020B0602030504020204"/>
                <a:cs typeface="Lucida Sans Unicode" panose="020B0602030504020204"/>
              </a:rPr>
              <a:t>e</a:t>
            </a:r>
            <a:r>
              <a:rPr sz="2450" spc="-225" dirty="0">
                <a:solidFill>
                  <a:srgbClr val="FFFFFF"/>
                </a:solidFill>
                <a:latin typeface="Lucida Sans Unicode" panose="020B0602030504020204"/>
                <a:cs typeface="Lucida Sans Unicode" panose="020B0602030504020204"/>
              </a:rPr>
              <a:t> </a:t>
            </a:r>
            <a:r>
              <a:rPr sz="2450" spc="-10" dirty="0">
                <a:solidFill>
                  <a:srgbClr val="FFFFFF"/>
                </a:solidFill>
                <a:latin typeface="Lucida Sans Unicode" panose="020B0602030504020204"/>
                <a:cs typeface="Lucida Sans Unicode" panose="020B0602030504020204"/>
              </a:rPr>
              <a:t>o</a:t>
            </a:r>
            <a:r>
              <a:rPr sz="2450" spc="45" dirty="0">
                <a:solidFill>
                  <a:srgbClr val="FFFFFF"/>
                </a:solidFill>
                <a:latin typeface="Lucida Sans Unicode" panose="020B0602030504020204"/>
                <a:cs typeface="Lucida Sans Unicode" panose="020B0602030504020204"/>
              </a:rPr>
              <a:t>f</a:t>
            </a:r>
            <a:r>
              <a:rPr sz="2450" spc="-220" dirty="0">
                <a:solidFill>
                  <a:srgbClr val="FFFFFF"/>
                </a:solidFill>
                <a:latin typeface="Lucida Sans Unicode" panose="020B0602030504020204"/>
                <a:cs typeface="Lucida Sans Unicode" panose="020B0602030504020204"/>
              </a:rPr>
              <a:t> </a:t>
            </a:r>
            <a:r>
              <a:rPr sz="2450" spc="20" dirty="0">
                <a:solidFill>
                  <a:srgbClr val="FFFFFF"/>
                </a:solidFill>
                <a:latin typeface="Lucida Sans Unicode" panose="020B0602030504020204"/>
                <a:cs typeface="Lucida Sans Unicode" panose="020B0602030504020204"/>
              </a:rPr>
              <a:t>w</a:t>
            </a:r>
            <a:r>
              <a:rPr sz="2450" spc="-10" dirty="0">
                <a:solidFill>
                  <a:srgbClr val="FFFFFF"/>
                </a:solidFill>
                <a:latin typeface="Lucida Sans Unicode" panose="020B0602030504020204"/>
                <a:cs typeface="Lucida Sans Unicode" panose="020B0602030504020204"/>
              </a:rPr>
              <a:t>a</a:t>
            </a:r>
            <a:r>
              <a:rPr sz="2450" spc="65" dirty="0">
                <a:solidFill>
                  <a:srgbClr val="FFFFFF"/>
                </a:solidFill>
                <a:latin typeface="Lucida Sans Unicode" panose="020B0602030504020204"/>
                <a:cs typeface="Lucida Sans Unicode" panose="020B0602030504020204"/>
              </a:rPr>
              <a:t>t</a:t>
            </a:r>
            <a:r>
              <a:rPr sz="2450" spc="20" dirty="0">
                <a:solidFill>
                  <a:srgbClr val="FFFFFF"/>
                </a:solidFill>
                <a:latin typeface="Lucida Sans Unicode" panose="020B0602030504020204"/>
                <a:cs typeface="Lucida Sans Unicode" panose="020B0602030504020204"/>
              </a:rPr>
              <a:t>e</a:t>
            </a:r>
            <a:r>
              <a:rPr sz="2450" spc="-10" dirty="0">
                <a:solidFill>
                  <a:srgbClr val="FFFFFF"/>
                </a:solidFill>
                <a:latin typeface="Lucida Sans Unicode" panose="020B0602030504020204"/>
                <a:cs typeface="Lucida Sans Unicode" panose="020B0602030504020204"/>
              </a:rPr>
              <a:t>r</a:t>
            </a:r>
            <a:r>
              <a:rPr sz="2450" spc="-130" dirty="0">
                <a:solidFill>
                  <a:srgbClr val="FFFFFF"/>
                </a:solidFill>
                <a:latin typeface="Lucida Sans Unicode" panose="020B0602030504020204"/>
                <a:cs typeface="Lucida Sans Unicode" panose="020B0602030504020204"/>
              </a:rPr>
              <a:t>.</a:t>
            </a:r>
            <a:endParaRPr sz="2450" spc="-130" dirty="0">
              <a:solidFill>
                <a:srgbClr val="FFFFFF"/>
              </a:solidFill>
              <a:latin typeface="Lucida Sans Unicode" panose="020B0602030504020204"/>
              <a:cs typeface="Lucida Sans Unicode" panose="020B0602030504020204"/>
            </a:endParaRPr>
          </a:p>
          <a:p>
            <a:pPr marL="12700" marR="5715" indent="0" algn="just">
              <a:lnSpc>
                <a:spcPct val="115000"/>
              </a:lnSpc>
              <a:buFont typeface="Wingdings" panose="05000000000000000000" charset="0"/>
              <a:buNone/>
            </a:pPr>
            <a:endParaRPr sz="2450">
              <a:latin typeface="Lucida Sans Unicode" panose="020B0602030504020204"/>
              <a:cs typeface="Lucida Sans Unicode" panose="020B0602030504020204"/>
            </a:endParaRPr>
          </a:p>
          <a:p>
            <a:pPr marL="355600" marR="13335" indent="-342900" algn="just">
              <a:lnSpc>
                <a:spcPct val="115000"/>
              </a:lnSpc>
              <a:buFont typeface="Wingdings" panose="05000000000000000000" charset="0"/>
              <a:buChar char="Ø"/>
            </a:pPr>
            <a:r>
              <a:rPr sz="2450" spc="-40" dirty="0">
                <a:solidFill>
                  <a:srgbClr val="FFFFFF"/>
                </a:solidFill>
                <a:latin typeface="Lucida Sans Unicode" panose="020B0602030504020204"/>
                <a:cs typeface="Lucida Sans Unicode" panose="020B0602030504020204"/>
              </a:rPr>
              <a:t>The</a:t>
            </a:r>
            <a:r>
              <a:rPr sz="2450" spc="-210" dirty="0">
                <a:solidFill>
                  <a:srgbClr val="FFFFFF"/>
                </a:solidFill>
                <a:latin typeface="Lucida Sans Unicode" panose="020B0602030504020204"/>
                <a:cs typeface="Lucida Sans Unicode" panose="020B0602030504020204"/>
              </a:rPr>
              <a:t> </a:t>
            </a:r>
            <a:r>
              <a:rPr sz="2450" spc="-25" dirty="0">
                <a:solidFill>
                  <a:srgbClr val="FFFFFF"/>
                </a:solidFill>
                <a:latin typeface="Lucida Sans Unicode" panose="020B0602030504020204"/>
                <a:cs typeface="Lucida Sans Unicode" panose="020B0602030504020204"/>
              </a:rPr>
              <a:t>gate</a:t>
            </a:r>
            <a:r>
              <a:rPr sz="2450" spc="-210" dirty="0">
                <a:solidFill>
                  <a:srgbClr val="FFFFFF"/>
                </a:solidFill>
                <a:latin typeface="Lucida Sans Unicode" panose="020B0602030504020204"/>
                <a:cs typeface="Lucida Sans Unicode" panose="020B0602030504020204"/>
              </a:rPr>
              <a:t> </a:t>
            </a:r>
            <a:r>
              <a:rPr sz="2450" spc="25" dirty="0">
                <a:solidFill>
                  <a:srgbClr val="FFFFFF"/>
                </a:solidFill>
                <a:latin typeface="Lucida Sans Unicode" panose="020B0602030504020204"/>
                <a:cs typeface="Lucida Sans Unicode" panose="020B0602030504020204"/>
              </a:rPr>
              <a:t>can</a:t>
            </a:r>
            <a:r>
              <a:rPr sz="2450" spc="-210" dirty="0">
                <a:solidFill>
                  <a:srgbClr val="FFFFFF"/>
                </a:solidFill>
                <a:latin typeface="Lucida Sans Unicode" panose="020B0602030504020204"/>
                <a:cs typeface="Lucida Sans Unicode" panose="020B0602030504020204"/>
              </a:rPr>
              <a:t> </a:t>
            </a:r>
            <a:r>
              <a:rPr sz="2450" spc="30" dirty="0">
                <a:solidFill>
                  <a:srgbClr val="FFFFFF"/>
                </a:solidFill>
                <a:latin typeface="Lucida Sans Unicode" panose="020B0602030504020204"/>
                <a:cs typeface="Lucida Sans Unicode" panose="020B0602030504020204"/>
              </a:rPr>
              <a:t>be</a:t>
            </a:r>
            <a:r>
              <a:rPr sz="2450" spc="-210" dirty="0">
                <a:solidFill>
                  <a:srgbClr val="FFFFFF"/>
                </a:solidFill>
                <a:latin typeface="Lucida Sans Unicode" panose="020B0602030504020204"/>
                <a:cs typeface="Lucida Sans Unicode" panose="020B0602030504020204"/>
              </a:rPr>
              <a:t> </a:t>
            </a:r>
            <a:r>
              <a:rPr sz="2450" spc="15" dirty="0">
                <a:solidFill>
                  <a:srgbClr val="FFFFFF"/>
                </a:solidFill>
                <a:latin typeface="Lucida Sans Unicode" panose="020B0602030504020204"/>
                <a:cs typeface="Lucida Sans Unicode" panose="020B0602030504020204"/>
              </a:rPr>
              <a:t>controlled</a:t>
            </a:r>
            <a:r>
              <a:rPr sz="2450" spc="-210" dirty="0">
                <a:solidFill>
                  <a:srgbClr val="FFFFFF"/>
                </a:solidFill>
                <a:latin typeface="Lucida Sans Unicode" panose="020B0602030504020204"/>
                <a:cs typeface="Lucida Sans Unicode" panose="020B0602030504020204"/>
              </a:rPr>
              <a:t> </a:t>
            </a:r>
            <a:r>
              <a:rPr sz="2450" dirty="0">
                <a:solidFill>
                  <a:srgbClr val="FFFFFF"/>
                </a:solidFill>
                <a:latin typeface="Lucida Sans Unicode" panose="020B0602030504020204"/>
                <a:cs typeface="Lucida Sans Unicode" panose="020B0602030504020204"/>
              </a:rPr>
              <a:t>remotely,</a:t>
            </a:r>
            <a:r>
              <a:rPr sz="2450" spc="-210" dirty="0">
                <a:solidFill>
                  <a:srgbClr val="FFFFFF"/>
                </a:solidFill>
                <a:latin typeface="Lucida Sans Unicode" panose="020B0602030504020204"/>
                <a:cs typeface="Lucida Sans Unicode" panose="020B0602030504020204"/>
              </a:rPr>
              <a:t> </a:t>
            </a:r>
            <a:r>
              <a:rPr sz="2450" spc="-35" dirty="0">
                <a:solidFill>
                  <a:srgbClr val="FFFFFF"/>
                </a:solidFill>
                <a:latin typeface="Lucida Sans Unicode" panose="020B0602030504020204"/>
                <a:cs typeface="Lucida Sans Unicode" panose="020B0602030504020204"/>
              </a:rPr>
              <a:t>allowing</a:t>
            </a:r>
            <a:r>
              <a:rPr sz="2450" spc="-210" dirty="0">
                <a:solidFill>
                  <a:srgbClr val="FFFFFF"/>
                </a:solidFill>
                <a:latin typeface="Lucida Sans Unicode" panose="020B0602030504020204"/>
                <a:cs typeface="Lucida Sans Unicode" panose="020B0602030504020204"/>
              </a:rPr>
              <a:t> </a:t>
            </a:r>
            <a:r>
              <a:rPr sz="2450" spc="30" dirty="0">
                <a:solidFill>
                  <a:srgbClr val="FFFFFF"/>
                </a:solidFill>
                <a:latin typeface="Lucida Sans Unicode" panose="020B0602030504020204"/>
                <a:cs typeface="Lucida Sans Unicode" panose="020B0602030504020204"/>
              </a:rPr>
              <a:t>the</a:t>
            </a:r>
            <a:r>
              <a:rPr sz="2450" spc="-210" dirty="0">
                <a:solidFill>
                  <a:srgbClr val="FFFFFF"/>
                </a:solidFill>
                <a:latin typeface="Lucida Sans Unicode" panose="020B0602030504020204"/>
                <a:cs typeface="Lucida Sans Unicode" panose="020B0602030504020204"/>
              </a:rPr>
              <a:t> </a:t>
            </a:r>
            <a:r>
              <a:rPr sz="2450" spc="-15" dirty="0">
                <a:solidFill>
                  <a:srgbClr val="FFFFFF"/>
                </a:solidFill>
                <a:latin typeface="Lucida Sans Unicode" panose="020B0602030504020204"/>
                <a:cs typeface="Lucida Sans Unicode" panose="020B0602030504020204"/>
              </a:rPr>
              <a:t>user</a:t>
            </a:r>
            <a:r>
              <a:rPr sz="2450" spc="-210" dirty="0">
                <a:solidFill>
                  <a:srgbClr val="FFFFFF"/>
                </a:solidFill>
                <a:latin typeface="Lucida Sans Unicode" panose="020B0602030504020204"/>
                <a:cs typeface="Lucida Sans Unicode" panose="020B0602030504020204"/>
              </a:rPr>
              <a:t> </a:t>
            </a:r>
            <a:r>
              <a:rPr sz="2450" spc="40" dirty="0">
                <a:solidFill>
                  <a:srgbClr val="FFFFFF"/>
                </a:solidFill>
                <a:latin typeface="Lucida Sans Unicode" panose="020B0602030504020204"/>
                <a:cs typeface="Lucida Sans Unicode" panose="020B0602030504020204"/>
              </a:rPr>
              <a:t>to</a:t>
            </a:r>
            <a:r>
              <a:rPr sz="2450" spc="-210" dirty="0">
                <a:solidFill>
                  <a:srgbClr val="FFFFFF"/>
                </a:solidFill>
                <a:latin typeface="Lucida Sans Unicode" panose="020B0602030504020204"/>
                <a:cs typeface="Lucida Sans Unicode" panose="020B0602030504020204"/>
              </a:rPr>
              <a:t> </a:t>
            </a:r>
            <a:r>
              <a:rPr sz="2450" spc="15" dirty="0">
                <a:solidFill>
                  <a:srgbClr val="FFFFFF"/>
                </a:solidFill>
                <a:latin typeface="Lucida Sans Unicode" panose="020B0602030504020204"/>
                <a:cs typeface="Lucida Sans Unicode" panose="020B0602030504020204"/>
              </a:rPr>
              <a:t>restrict</a:t>
            </a:r>
            <a:r>
              <a:rPr sz="2450" spc="-210" dirty="0">
                <a:solidFill>
                  <a:srgbClr val="FFFFFF"/>
                </a:solidFill>
                <a:latin typeface="Lucida Sans Unicode" panose="020B0602030504020204"/>
                <a:cs typeface="Lucida Sans Unicode" panose="020B0602030504020204"/>
              </a:rPr>
              <a:t> </a:t>
            </a:r>
            <a:r>
              <a:rPr sz="2450" spc="15" dirty="0">
                <a:solidFill>
                  <a:srgbClr val="FFFFFF"/>
                </a:solidFill>
                <a:latin typeface="Lucida Sans Unicode" panose="020B0602030504020204"/>
                <a:cs typeface="Lucida Sans Unicode" panose="020B0602030504020204"/>
              </a:rPr>
              <a:t>access</a:t>
            </a:r>
            <a:r>
              <a:rPr sz="2450" spc="-204" dirty="0">
                <a:solidFill>
                  <a:srgbClr val="FFFFFF"/>
                </a:solidFill>
                <a:latin typeface="Lucida Sans Unicode" panose="020B0602030504020204"/>
                <a:cs typeface="Lucida Sans Unicode" panose="020B0602030504020204"/>
              </a:rPr>
              <a:t> </a:t>
            </a:r>
            <a:r>
              <a:rPr sz="2450" spc="40" dirty="0">
                <a:solidFill>
                  <a:srgbClr val="FFFFFF"/>
                </a:solidFill>
                <a:latin typeface="Lucida Sans Unicode" panose="020B0602030504020204"/>
                <a:cs typeface="Lucida Sans Unicode" panose="020B0602030504020204"/>
              </a:rPr>
              <a:t>to</a:t>
            </a:r>
            <a:r>
              <a:rPr sz="2450" spc="-210" dirty="0">
                <a:solidFill>
                  <a:srgbClr val="FFFFFF"/>
                </a:solidFill>
                <a:latin typeface="Lucida Sans Unicode" panose="020B0602030504020204"/>
                <a:cs typeface="Lucida Sans Unicode" panose="020B0602030504020204"/>
              </a:rPr>
              <a:t> </a:t>
            </a:r>
            <a:r>
              <a:rPr sz="2450" spc="30" dirty="0">
                <a:solidFill>
                  <a:srgbClr val="FFFFFF"/>
                </a:solidFill>
                <a:latin typeface="Lucida Sans Unicode" panose="020B0602030504020204"/>
                <a:cs typeface="Lucida Sans Unicode" panose="020B0602030504020204"/>
              </a:rPr>
              <a:t>the </a:t>
            </a:r>
            <a:r>
              <a:rPr sz="2450" spc="-765" dirty="0">
                <a:solidFill>
                  <a:srgbClr val="FFFFFF"/>
                </a:solidFill>
                <a:latin typeface="Lucida Sans Unicode" panose="020B0602030504020204"/>
                <a:cs typeface="Lucida Sans Unicode" panose="020B0602030504020204"/>
              </a:rPr>
              <a:t> </a:t>
            </a:r>
            <a:r>
              <a:rPr sz="2450" spc="-30" dirty="0">
                <a:solidFill>
                  <a:srgbClr val="FFFFFF"/>
                </a:solidFill>
                <a:latin typeface="Lucida Sans Unicode" panose="020B0602030504020204"/>
                <a:cs typeface="Lucida Sans Unicode" panose="020B0602030504020204"/>
              </a:rPr>
              <a:t>garden</a:t>
            </a:r>
            <a:r>
              <a:rPr sz="2450" spc="-229" dirty="0">
                <a:solidFill>
                  <a:srgbClr val="FFFFFF"/>
                </a:solidFill>
                <a:latin typeface="Lucida Sans Unicode" panose="020B0602030504020204"/>
                <a:cs typeface="Lucida Sans Unicode" panose="020B0602030504020204"/>
              </a:rPr>
              <a:t> </a:t>
            </a:r>
            <a:r>
              <a:rPr sz="2450" spc="5" dirty="0">
                <a:solidFill>
                  <a:srgbClr val="FFFFFF"/>
                </a:solidFill>
                <a:latin typeface="Lucida Sans Unicode" panose="020B0602030504020204"/>
                <a:cs typeface="Lucida Sans Unicode" panose="020B0602030504020204"/>
              </a:rPr>
              <a:t>and</a:t>
            </a:r>
            <a:r>
              <a:rPr sz="2450" spc="-225" dirty="0">
                <a:solidFill>
                  <a:srgbClr val="FFFFFF"/>
                </a:solidFill>
                <a:latin typeface="Lucida Sans Unicode" panose="020B0602030504020204"/>
                <a:cs typeface="Lucida Sans Unicode" panose="020B0602030504020204"/>
              </a:rPr>
              <a:t> </a:t>
            </a:r>
            <a:r>
              <a:rPr sz="2450" spc="10" dirty="0">
                <a:solidFill>
                  <a:srgbClr val="FFFFFF"/>
                </a:solidFill>
                <a:latin typeface="Lucida Sans Unicode" panose="020B0602030504020204"/>
                <a:cs typeface="Lucida Sans Unicode" panose="020B0602030504020204"/>
              </a:rPr>
              <a:t>enhance</a:t>
            </a:r>
            <a:r>
              <a:rPr sz="2450" spc="-225" dirty="0">
                <a:solidFill>
                  <a:srgbClr val="FFFFFF"/>
                </a:solidFill>
                <a:latin typeface="Lucida Sans Unicode" panose="020B0602030504020204"/>
                <a:cs typeface="Lucida Sans Unicode" panose="020B0602030504020204"/>
              </a:rPr>
              <a:t> </a:t>
            </a:r>
            <a:r>
              <a:rPr sz="2450" spc="-5" dirty="0">
                <a:solidFill>
                  <a:srgbClr val="FFFFFF"/>
                </a:solidFill>
                <a:latin typeface="Lucida Sans Unicode" panose="020B0602030504020204"/>
                <a:cs typeface="Lucida Sans Unicode" panose="020B0602030504020204"/>
              </a:rPr>
              <a:t>security.</a:t>
            </a:r>
            <a:endParaRPr sz="2450" spc="-5" dirty="0">
              <a:solidFill>
                <a:srgbClr val="FFFFFF"/>
              </a:solidFill>
              <a:latin typeface="Lucida Sans Unicode" panose="020B0602030504020204"/>
              <a:cs typeface="Lucida Sans Unicode" panose="020B0602030504020204"/>
            </a:endParaRPr>
          </a:p>
          <a:p>
            <a:pPr marL="12700" marR="13335" indent="0" algn="just">
              <a:lnSpc>
                <a:spcPct val="115000"/>
              </a:lnSpc>
              <a:buFont typeface="Wingdings" panose="05000000000000000000" charset="0"/>
              <a:buNone/>
            </a:pPr>
            <a:endParaRPr sz="2450" spc="-5" dirty="0">
              <a:solidFill>
                <a:srgbClr val="FFFFFF"/>
              </a:solidFill>
              <a:latin typeface="Lucida Sans Unicode" panose="020B0602030504020204"/>
              <a:cs typeface="Lucida Sans Unicode" panose="020B0602030504020204"/>
            </a:endParaRPr>
          </a:p>
          <a:p>
            <a:pPr marL="355600" marR="13335" indent="-342900" algn="just">
              <a:lnSpc>
                <a:spcPct val="115000"/>
              </a:lnSpc>
              <a:buFont typeface="Wingdings" panose="05000000000000000000" charset="0"/>
              <a:buChar char="Ø"/>
            </a:pPr>
            <a:r>
              <a:rPr lang="en-US" sz="2450">
                <a:solidFill>
                  <a:schemeClr val="bg1"/>
                </a:solidFill>
                <a:latin typeface="Lucida Sans Unicode" panose="020B0602030504020204"/>
                <a:cs typeface="Lucida Sans Unicode" panose="020B0602030504020204"/>
              </a:rPr>
              <a:t>A</a:t>
            </a:r>
            <a:r>
              <a:rPr sz="2450">
                <a:solidFill>
                  <a:schemeClr val="bg1"/>
                </a:solidFill>
                <a:latin typeface="Lucida Sans Unicode" panose="020B0602030504020204"/>
                <a:cs typeface="Lucida Sans Unicode" panose="020B0602030504020204"/>
              </a:rPr>
              <a:t> smart garden system is an excellent example of how IoT technology can be used to create a more efficient, sustainable, and enjoyable gardening experience for the user</a:t>
            </a:r>
            <a:r>
              <a:rPr lang="en-US" sz="2450">
                <a:solidFill>
                  <a:schemeClr val="bg1"/>
                </a:solidFill>
                <a:latin typeface="Lucida Sans Unicode" panose="020B0602030504020204"/>
                <a:cs typeface="Lucida Sans Unicode" panose="020B0602030504020204"/>
              </a:rPr>
              <a:t>.</a:t>
            </a:r>
            <a:endParaRPr sz="2450">
              <a:solidFill>
                <a:schemeClr val="bg1"/>
              </a:solidFill>
              <a:latin typeface="Lucida Sans Unicode" panose="020B0602030504020204"/>
              <a:cs typeface="Lucida Sans Unicode" panose="020B0602030504020204"/>
            </a:endParaRPr>
          </a:p>
          <a:p>
            <a:pPr marL="12700" marR="8255" algn="just">
              <a:lnSpc>
                <a:spcPct val="115000"/>
              </a:lnSpc>
            </a:pPr>
            <a:endParaRPr sz="2450">
              <a:solidFill>
                <a:schemeClr val="bg1"/>
              </a:solidFill>
              <a:latin typeface="Lucida Sans Unicode" panose="020B0602030504020204"/>
              <a:cs typeface="Lucida Sans Unicode" panose="020B060203050402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61376" y="206821"/>
            <a:ext cx="15561310" cy="955040"/>
          </a:xfrm>
          <a:prstGeom prst="rect">
            <a:avLst/>
          </a:prstGeom>
        </p:spPr>
        <p:txBody>
          <a:bodyPr vert="horz" wrap="square" lIns="0" tIns="12700" rIns="0" bIns="0" rtlCol="0">
            <a:spAutoFit/>
          </a:bodyPr>
          <a:lstStyle/>
          <a:p>
            <a:pPr marL="12700">
              <a:lnSpc>
                <a:spcPct val="100000"/>
              </a:lnSpc>
              <a:spcBef>
                <a:spcPts val="100"/>
              </a:spcBef>
            </a:pPr>
            <a:r>
              <a:rPr sz="6100" b="1" spc="130" dirty="0">
                <a:solidFill>
                  <a:srgbClr val="FFFFFF"/>
                </a:solidFill>
                <a:latin typeface="Times New Roman" panose="02020603050405020304"/>
                <a:cs typeface="Times New Roman" panose="02020603050405020304"/>
              </a:rPr>
              <a:t>DESIGN</a:t>
            </a:r>
            <a:r>
              <a:rPr sz="6100" b="1" spc="-10" dirty="0">
                <a:solidFill>
                  <a:srgbClr val="FFFFFF"/>
                </a:solidFill>
                <a:latin typeface="Times New Roman" panose="02020603050405020304"/>
                <a:cs typeface="Times New Roman" panose="02020603050405020304"/>
              </a:rPr>
              <a:t> </a:t>
            </a:r>
            <a:r>
              <a:rPr sz="6100" b="1" spc="40" dirty="0">
                <a:solidFill>
                  <a:srgbClr val="FFFFFF"/>
                </a:solidFill>
                <a:latin typeface="Times New Roman" panose="02020603050405020304"/>
                <a:cs typeface="Times New Roman" panose="02020603050405020304"/>
              </a:rPr>
              <a:t>WITH</a:t>
            </a:r>
            <a:r>
              <a:rPr sz="6100" b="1" spc="-5" dirty="0">
                <a:solidFill>
                  <a:srgbClr val="FFFFFF"/>
                </a:solidFill>
                <a:latin typeface="Times New Roman" panose="02020603050405020304"/>
                <a:cs typeface="Times New Roman" panose="02020603050405020304"/>
              </a:rPr>
              <a:t> </a:t>
            </a:r>
            <a:r>
              <a:rPr sz="6100" b="1" spc="200" dirty="0">
                <a:solidFill>
                  <a:srgbClr val="FFFFFF"/>
                </a:solidFill>
                <a:latin typeface="Times New Roman" panose="02020603050405020304"/>
                <a:cs typeface="Times New Roman" panose="02020603050405020304"/>
              </a:rPr>
              <a:t>MODULES</a:t>
            </a:r>
            <a:r>
              <a:rPr sz="6100" b="1" spc="-5" dirty="0">
                <a:solidFill>
                  <a:srgbClr val="FFFFFF"/>
                </a:solidFill>
                <a:latin typeface="Times New Roman" panose="02020603050405020304"/>
                <a:cs typeface="Times New Roman" panose="02020603050405020304"/>
              </a:rPr>
              <a:t> </a:t>
            </a:r>
            <a:r>
              <a:rPr sz="6100" b="1" spc="120" dirty="0">
                <a:solidFill>
                  <a:srgbClr val="FFFFFF"/>
                </a:solidFill>
                <a:latin typeface="Times New Roman" panose="02020603050405020304"/>
                <a:cs typeface="Times New Roman" panose="02020603050405020304"/>
              </a:rPr>
              <a:t>DESCRIPTION</a:t>
            </a:r>
            <a:endParaRPr sz="6100">
              <a:latin typeface="Times New Roman" panose="02020603050405020304"/>
              <a:cs typeface="Times New Roman" panose="02020603050405020304"/>
            </a:endParaRPr>
          </a:p>
        </p:txBody>
      </p:sp>
      <p:sp>
        <p:nvSpPr>
          <p:cNvPr id="4" name="object 4"/>
          <p:cNvSpPr txBox="1"/>
          <p:nvPr/>
        </p:nvSpPr>
        <p:spPr>
          <a:xfrm>
            <a:off x="5616380" y="1774334"/>
            <a:ext cx="7055484" cy="817880"/>
          </a:xfrm>
          <a:prstGeom prst="rect">
            <a:avLst/>
          </a:prstGeom>
        </p:spPr>
        <p:txBody>
          <a:bodyPr vert="horz" wrap="square" lIns="0" tIns="12700" rIns="0" bIns="0" rtlCol="0">
            <a:spAutoFit/>
          </a:bodyPr>
          <a:lstStyle/>
          <a:p>
            <a:pPr marL="12700">
              <a:lnSpc>
                <a:spcPct val="100000"/>
              </a:lnSpc>
              <a:spcBef>
                <a:spcPts val="100"/>
              </a:spcBef>
            </a:pPr>
            <a:r>
              <a:rPr sz="5200" b="1" spc="-110" dirty="0">
                <a:solidFill>
                  <a:srgbClr val="FFFFFF"/>
                </a:solidFill>
                <a:latin typeface="Tahoma" panose="020B0604030504040204"/>
                <a:cs typeface="Tahoma" panose="020B0604030504040204"/>
              </a:rPr>
              <a:t>S</a:t>
            </a:r>
            <a:r>
              <a:rPr sz="5200" b="1" spc="-120" dirty="0">
                <a:solidFill>
                  <a:srgbClr val="FFFFFF"/>
                </a:solidFill>
                <a:latin typeface="Tahoma" panose="020B0604030504040204"/>
                <a:cs typeface="Tahoma" panose="020B0604030504040204"/>
              </a:rPr>
              <a:t>m</a:t>
            </a:r>
            <a:r>
              <a:rPr sz="5200" b="1" spc="-165" dirty="0">
                <a:solidFill>
                  <a:srgbClr val="FFFFFF"/>
                </a:solidFill>
                <a:latin typeface="Tahoma" panose="020B0604030504040204"/>
                <a:cs typeface="Tahoma" panose="020B0604030504040204"/>
              </a:rPr>
              <a:t>a</a:t>
            </a:r>
            <a:r>
              <a:rPr sz="5200" b="1" spc="-65" dirty="0">
                <a:solidFill>
                  <a:srgbClr val="FFFFFF"/>
                </a:solidFill>
                <a:latin typeface="Tahoma" panose="020B0604030504040204"/>
                <a:cs typeface="Tahoma" panose="020B0604030504040204"/>
              </a:rPr>
              <a:t>r</a:t>
            </a:r>
            <a:r>
              <a:rPr sz="5200" b="1" spc="15" dirty="0">
                <a:solidFill>
                  <a:srgbClr val="FFFFFF"/>
                </a:solidFill>
                <a:latin typeface="Tahoma" panose="020B0604030504040204"/>
                <a:cs typeface="Tahoma" panose="020B0604030504040204"/>
              </a:rPr>
              <a:t>t</a:t>
            </a:r>
            <a:r>
              <a:rPr sz="5200" b="1" spc="-300" dirty="0">
                <a:solidFill>
                  <a:srgbClr val="FFFFFF"/>
                </a:solidFill>
                <a:latin typeface="Tahoma" panose="020B0604030504040204"/>
                <a:cs typeface="Tahoma" panose="020B0604030504040204"/>
              </a:rPr>
              <a:t> </a:t>
            </a:r>
            <a:r>
              <a:rPr sz="5200" b="1" spc="-10" dirty="0">
                <a:solidFill>
                  <a:srgbClr val="FFFFFF"/>
                </a:solidFill>
                <a:latin typeface="Tahoma" panose="020B0604030504040204"/>
                <a:cs typeface="Tahoma" panose="020B0604030504040204"/>
              </a:rPr>
              <a:t>G</a:t>
            </a:r>
            <a:r>
              <a:rPr sz="5200" b="1" spc="-165" dirty="0">
                <a:solidFill>
                  <a:srgbClr val="FFFFFF"/>
                </a:solidFill>
                <a:latin typeface="Tahoma" panose="020B0604030504040204"/>
                <a:cs typeface="Tahoma" panose="020B0604030504040204"/>
              </a:rPr>
              <a:t>a</a:t>
            </a:r>
            <a:r>
              <a:rPr sz="5200" b="1" spc="-65" dirty="0">
                <a:solidFill>
                  <a:srgbClr val="FFFFFF"/>
                </a:solidFill>
                <a:latin typeface="Tahoma" panose="020B0604030504040204"/>
                <a:cs typeface="Tahoma" panose="020B0604030504040204"/>
              </a:rPr>
              <a:t>r</a:t>
            </a:r>
            <a:r>
              <a:rPr sz="5200" b="1" spc="75" dirty="0">
                <a:solidFill>
                  <a:srgbClr val="FFFFFF"/>
                </a:solidFill>
                <a:latin typeface="Tahoma" panose="020B0604030504040204"/>
                <a:cs typeface="Tahoma" panose="020B0604030504040204"/>
              </a:rPr>
              <a:t>d</a:t>
            </a:r>
            <a:r>
              <a:rPr sz="5200" b="1" spc="-50" dirty="0">
                <a:solidFill>
                  <a:srgbClr val="FFFFFF"/>
                </a:solidFill>
                <a:latin typeface="Tahoma" panose="020B0604030504040204"/>
                <a:cs typeface="Tahoma" panose="020B0604030504040204"/>
              </a:rPr>
              <a:t>e</a:t>
            </a:r>
            <a:r>
              <a:rPr sz="5200" b="1" spc="-50" dirty="0">
                <a:solidFill>
                  <a:srgbClr val="FFFFFF"/>
                </a:solidFill>
                <a:latin typeface="Tahoma" panose="020B0604030504040204"/>
                <a:cs typeface="Tahoma" panose="020B0604030504040204"/>
              </a:rPr>
              <a:t>n</a:t>
            </a:r>
            <a:r>
              <a:rPr sz="5200" b="1" spc="-300" dirty="0">
                <a:solidFill>
                  <a:srgbClr val="FFFFFF"/>
                </a:solidFill>
                <a:latin typeface="Tahoma" panose="020B0604030504040204"/>
                <a:cs typeface="Tahoma" panose="020B0604030504040204"/>
              </a:rPr>
              <a:t> </a:t>
            </a:r>
            <a:r>
              <a:rPr sz="5200" b="1" spc="-110" dirty="0">
                <a:solidFill>
                  <a:srgbClr val="FFFFFF"/>
                </a:solidFill>
                <a:latin typeface="Tahoma" panose="020B0604030504040204"/>
                <a:cs typeface="Tahoma" panose="020B0604030504040204"/>
              </a:rPr>
              <a:t>S</a:t>
            </a:r>
            <a:r>
              <a:rPr sz="5200" b="1" spc="5" dirty="0">
                <a:solidFill>
                  <a:srgbClr val="FFFFFF"/>
                </a:solidFill>
                <a:latin typeface="Tahoma" panose="020B0604030504040204"/>
                <a:cs typeface="Tahoma" panose="020B0604030504040204"/>
              </a:rPr>
              <a:t>y</a:t>
            </a:r>
            <a:r>
              <a:rPr sz="5200" b="1" spc="-100" dirty="0">
                <a:solidFill>
                  <a:srgbClr val="FFFFFF"/>
                </a:solidFill>
                <a:latin typeface="Tahoma" panose="020B0604030504040204"/>
                <a:cs typeface="Tahoma" panose="020B0604030504040204"/>
              </a:rPr>
              <a:t>s</a:t>
            </a:r>
            <a:r>
              <a:rPr sz="5200" b="1" spc="10" dirty="0">
                <a:solidFill>
                  <a:srgbClr val="FFFFFF"/>
                </a:solidFill>
                <a:latin typeface="Tahoma" panose="020B0604030504040204"/>
                <a:cs typeface="Tahoma" panose="020B0604030504040204"/>
              </a:rPr>
              <a:t>t</a:t>
            </a:r>
            <a:r>
              <a:rPr sz="5200" b="1" spc="-50" dirty="0">
                <a:solidFill>
                  <a:srgbClr val="FFFFFF"/>
                </a:solidFill>
                <a:latin typeface="Tahoma" panose="020B0604030504040204"/>
                <a:cs typeface="Tahoma" panose="020B0604030504040204"/>
              </a:rPr>
              <a:t>e</a:t>
            </a:r>
            <a:r>
              <a:rPr sz="5200" b="1" spc="-114" dirty="0">
                <a:solidFill>
                  <a:srgbClr val="FFFFFF"/>
                </a:solidFill>
                <a:latin typeface="Tahoma" panose="020B0604030504040204"/>
                <a:cs typeface="Tahoma" panose="020B0604030504040204"/>
              </a:rPr>
              <a:t>m</a:t>
            </a:r>
            <a:endParaRPr sz="5200">
              <a:latin typeface="Tahoma" panose="020B0604030504040204"/>
              <a:cs typeface="Tahoma" panose="020B0604030504040204"/>
            </a:endParaRPr>
          </a:p>
        </p:txBody>
      </p:sp>
      <p:pic>
        <p:nvPicPr>
          <p:cNvPr id="5" name="Picture 1"/>
          <p:cNvPicPr>
            <a:picLocks noChangeAspect="1"/>
          </p:cNvPicPr>
          <p:nvPr/>
        </p:nvPicPr>
        <p:blipFill>
          <a:blip r:embed="rId1"/>
          <a:stretch>
            <a:fillRect/>
          </a:stretch>
        </p:blipFill>
        <p:spPr>
          <a:xfrm>
            <a:off x="1784350" y="2950845"/>
            <a:ext cx="12650470" cy="625094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tabLst>
                <a:tab pos="6797675" algn="l"/>
                <a:tab pos="8807450" algn="l"/>
              </a:tabLst>
            </a:pPr>
            <a:r>
              <a:rPr spc="-20" dirty="0"/>
              <a:t>CA</a:t>
            </a:r>
            <a:r>
              <a:rPr dirty="0"/>
              <a:t>L</a:t>
            </a:r>
            <a:r>
              <a:rPr spc="-20" dirty="0"/>
              <a:t>C</a:t>
            </a:r>
            <a:r>
              <a:rPr spc="305" dirty="0"/>
              <a:t>U</a:t>
            </a:r>
            <a:r>
              <a:rPr dirty="0"/>
              <a:t>L</a:t>
            </a:r>
            <a:r>
              <a:rPr spc="-20" dirty="0"/>
              <a:t>A</a:t>
            </a:r>
            <a:r>
              <a:rPr dirty="0"/>
              <a:t>T</a:t>
            </a:r>
            <a:r>
              <a:rPr spc="-30" dirty="0"/>
              <a:t>I</a:t>
            </a:r>
            <a:r>
              <a:rPr spc="280" dirty="0"/>
              <a:t>O</a:t>
            </a:r>
            <a:r>
              <a:rPr spc="305" dirty="0"/>
              <a:t>N</a:t>
            </a:r>
            <a:r>
              <a:rPr spc="300" dirty="0"/>
              <a:t>S</a:t>
            </a:r>
            <a:r>
              <a:rPr spc="300" dirty="0"/>
              <a:t>	</a:t>
            </a:r>
            <a:r>
              <a:rPr spc="-20" dirty="0"/>
              <a:t>A</a:t>
            </a:r>
            <a:r>
              <a:rPr spc="305" dirty="0"/>
              <a:t>ND</a:t>
            </a:r>
            <a:r>
              <a:rPr spc="305" dirty="0"/>
              <a:t>	</a:t>
            </a:r>
            <a:r>
              <a:rPr spc="-30" dirty="0"/>
              <a:t>I</a:t>
            </a:r>
            <a:r>
              <a:rPr spc="290" dirty="0"/>
              <a:t>M</a:t>
            </a:r>
            <a:r>
              <a:rPr spc="350" dirty="0"/>
              <a:t>P</a:t>
            </a:r>
            <a:r>
              <a:rPr dirty="0"/>
              <a:t>LE</a:t>
            </a:r>
            <a:r>
              <a:rPr spc="290" dirty="0"/>
              <a:t>M</a:t>
            </a:r>
            <a:r>
              <a:rPr dirty="0"/>
              <a:t>E</a:t>
            </a:r>
            <a:r>
              <a:rPr spc="305" dirty="0"/>
              <a:t>N</a:t>
            </a:r>
            <a:r>
              <a:rPr dirty="0"/>
              <a:t>T</a:t>
            </a:r>
            <a:r>
              <a:rPr spc="-20" dirty="0"/>
              <a:t>A</a:t>
            </a:r>
            <a:r>
              <a:rPr dirty="0"/>
              <a:t>T</a:t>
            </a:r>
            <a:r>
              <a:rPr spc="-30" dirty="0"/>
              <a:t>I</a:t>
            </a:r>
            <a:r>
              <a:rPr spc="280" dirty="0"/>
              <a:t>O</a:t>
            </a:r>
            <a:r>
              <a:rPr spc="305" dirty="0"/>
              <a:t>N</a:t>
            </a:r>
            <a:endParaRPr spc="305" dirty="0"/>
          </a:p>
        </p:txBody>
      </p:sp>
      <p:pic>
        <p:nvPicPr>
          <p:cNvPr id="6" name="Picture 2"/>
          <p:cNvPicPr>
            <a:picLocks noChangeAspect="1"/>
          </p:cNvPicPr>
          <p:nvPr/>
        </p:nvPicPr>
        <p:blipFill>
          <a:blip r:embed="rId1"/>
          <a:stretch>
            <a:fillRect/>
          </a:stretch>
        </p:blipFill>
        <p:spPr>
          <a:xfrm>
            <a:off x="7924800" y="2324100"/>
            <a:ext cx="8325485" cy="6870700"/>
          </a:xfrm>
          <a:prstGeom prst="rect">
            <a:avLst/>
          </a:prstGeom>
          <a:noFill/>
          <a:ln>
            <a:noFill/>
          </a:ln>
        </p:spPr>
      </p:pic>
      <p:sp>
        <p:nvSpPr>
          <p:cNvPr id="5" name="Text Box 4"/>
          <p:cNvSpPr txBox="1"/>
          <p:nvPr/>
        </p:nvSpPr>
        <p:spPr>
          <a:xfrm>
            <a:off x="871220" y="2487930"/>
            <a:ext cx="5693410" cy="4206875"/>
          </a:xfrm>
          <a:prstGeom prst="rect">
            <a:avLst/>
          </a:prstGeom>
          <a:noFill/>
        </p:spPr>
        <p:txBody>
          <a:bodyPr wrap="square" rtlCol="0">
            <a:noAutofit/>
          </a:bodyPr>
          <a:p>
            <a:pPr marL="342900" indent="-342900">
              <a:buFont typeface="Wingdings" panose="05000000000000000000" charset="0"/>
              <a:buChar char="Ø"/>
            </a:pPr>
            <a:r>
              <a:rPr lang="en-US" sz="2400">
                <a:solidFill>
                  <a:schemeClr val="bg1"/>
                </a:solidFill>
              </a:rPr>
              <a:t>Home gateway is connected to all the devices present in the system through wireless network connectivity. The IPv4 address is 192.168.25.1 and the subnet mask is 255.255.255.0 . </a:t>
            </a:r>
            <a:endParaRPr lang="en-US" sz="2400">
              <a:solidFill>
                <a:schemeClr val="bg1"/>
              </a:solidFill>
            </a:endParaRPr>
          </a:p>
          <a:p>
            <a:pPr indent="0">
              <a:buFont typeface="Wingdings" panose="05000000000000000000" charset="0"/>
              <a:buNone/>
            </a:pPr>
            <a:endParaRPr lang="en-US" sz="2400">
              <a:solidFill>
                <a:schemeClr val="bg1"/>
              </a:solidFill>
            </a:endParaRPr>
          </a:p>
          <a:p>
            <a:pPr marL="342900" indent="-342900">
              <a:buFont typeface="Wingdings" panose="05000000000000000000" charset="0"/>
              <a:buChar char="Ø"/>
            </a:pPr>
            <a:r>
              <a:rPr lang="en-US" sz="2400">
                <a:solidFill>
                  <a:schemeClr val="bg1"/>
                </a:solidFill>
              </a:rPr>
              <a:t>The authentication for this is WPA2-PSK. With the help of password ‘</a:t>
            </a:r>
            <a:r>
              <a:rPr lang="en-US" sz="2400" b="1">
                <a:solidFill>
                  <a:schemeClr val="bg1"/>
                </a:solidFill>
              </a:rPr>
              <a:t>get connect</a:t>
            </a:r>
            <a:r>
              <a:rPr lang="en-US" sz="2400">
                <a:solidFill>
                  <a:schemeClr val="bg1"/>
                </a:solidFill>
              </a:rPr>
              <a:t>’ we will connect all the devices.</a:t>
            </a:r>
            <a:endParaRPr lang="en-US" sz="240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7600915" y="8687253"/>
            <a:ext cx="2813243" cy="1599746"/>
          </a:xfrm>
          <a:prstGeom prst="rect">
            <a:avLst/>
          </a:prstGeom>
        </p:spPr>
      </p:pic>
      <p:pic>
        <p:nvPicPr>
          <p:cNvPr id="3" name="object 3"/>
          <p:cNvPicPr/>
          <p:nvPr/>
        </p:nvPicPr>
        <p:blipFill>
          <a:blip r:embed="rId2" cstate="print"/>
          <a:stretch>
            <a:fillRect/>
          </a:stretch>
        </p:blipFill>
        <p:spPr>
          <a:xfrm>
            <a:off x="1051585" y="1"/>
            <a:ext cx="4356373" cy="1827643"/>
          </a:xfrm>
          <a:prstGeom prst="rect">
            <a:avLst/>
          </a:prstGeom>
        </p:spPr>
      </p:pic>
      <p:pic>
        <p:nvPicPr>
          <p:cNvPr id="4" name="object 4"/>
          <p:cNvPicPr/>
          <p:nvPr/>
        </p:nvPicPr>
        <p:blipFill>
          <a:blip r:embed="rId3" cstate="print"/>
          <a:stretch>
            <a:fillRect/>
          </a:stretch>
        </p:blipFill>
        <p:spPr>
          <a:xfrm>
            <a:off x="0" y="4065425"/>
            <a:ext cx="5510770" cy="6221573"/>
          </a:xfrm>
          <a:prstGeom prst="rect">
            <a:avLst/>
          </a:prstGeom>
        </p:spPr>
      </p:pic>
      <p:grpSp>
        <p:nvGrpSpPr>
          <p:cNvPr id="5" name="object 5"/>
          <p:cNvGrpSpPr/>
          <p:nvPr/>
        </p:nvGrpSpPr>
        <p:grpSpPr>
          <a:xfrm>
            <a:off x="10427707" y="1"/>
            <a:ext cx="7860665" cy="10287000"/>
            <a:chOff x="10427707" y="1"/>
            <a:chExt cx="7860665" cy="10287000"/>
          </a:xfrm>
        </p:grpSpPr>
        <p:pic>
          <p:nvPicPr>
            <p:cNvPr id="6" name="object 6"/>
            <p:cNvPicPr/>
            <p:nvPr/>
          </p:nvPicPr>
          <p:blipFill>
            <a:blip r:embed="rId4" cstate="print"/>
            <a:stretch>
              <a:fillRect/>
            </a:stretch>
          </p:blipFill>
          <p:spPr>
            <a:xfrm>
              <a:off x="10427707" y="1"/>
              <a:ext cx="7860291" cy="4767739"/>
            </a:xfrm>
            <a:prstGeom prst="rect">
              <a:avLst/>
            </a:prstGeom>
          </p:spPr>
        </p:pic>
        <p:pic>
          <p:nvPicPr>
            <p:cNvPr id="7" name="object 7"/>
            <p:cNvPicPr/>
            <p:nvPr/>
          </p:nvPicPr>
          <p:blipFill>
            <a:blip r:embed="rId5" cstate="print"/>
            <a:stretch>
              <a:fillRect/>
            </a:stretch>
          </p:blipFill>
          <p:spPr>
            <a:xfrm>
              <a:off x="12465102" y="4386927"/>
              <a:ext cx="5822897" cy="5900071"/>
            </a:xfrm>
            <a:prstGeom prst="rect">
              <a:avLst/>
            </a:prstGeom>
          </p:spPr>
        </p:pic>
      </p:grpSp>
      <p:sp>
        <p:nvSpPr>
          <p:cNvPr id="10" name="object 10"/>
          <p:cNvSpPr txBox="1">
            <a:spLocks noGrp="1"/>
          </p:cNvSpPr>
          <p:nvPr>
            <p:ph type="title"/>
          </p:nvPr>
        </p:nvSpPr>
        <p:spPr>
          <a:xfrm>
            <a:off x="2090310" y="1324522"/>
            <a:ext cx="12905740" cy="756920"/>
          </a:xfrm>
          <a:prstGeom prst="rect">
            <a:avLst/>
          </a:prstGeom>
        </p:spPr>
        <p:txBody>
          <a:bodyPr vert="horz" wrap="square" lIns="0" tIns="12700" rIns="0" bIns="0" rtlCol="0">
            <a:spAutoFit/>
          </a:bodyPr>
          <a:lstStyle/>
          <a:p>
            <a:pPr marL="12700">
              <a:lnSpc>
                <a:spcPct val="100000"/>
              </a:lnSpc>
              <a:spcBef>
                <a:spcPts val="100"/>
              </a:spcBef>
              <a:tabLst>
                <a:tab pos="5245735" algn="l"/>
                <a:tab pos="6870700" algn="l"/>
              </a:tabLst>
            </a:pPr>
            <a:r>
              <a:rPr sz="4800" b="0" spc="245" dirty="0">
                <a:latin typeface="Times New Roman" panose="02020603050405020304"/>
                <a:cs typeface="Times New Roman" panose="02020603050405020304"/>
              </a:rPr>
              <a:t>C</a:t>
            </a:r>
            <a:r>
              <a:rPr sz="4800" b="0" spc="229" dirty="0">
                <a:latin typeface="Times New Roman" panose="02020603050405020304"/>
                <a:cs typeface="Times New Roman" panose="02020603050405020304"/>
              </a:rPr>
              <a:t>A</a:t>
            </a:r>
            <a:r>
              <a:rPr sz="4800" b="0" spc="265" dirty="0">
                <a:latin typeface="Times New Roman" panose="02020603050405020304"/>
                <a:cs typeface="Times New Roman" panose="02020603050405020304"/>
              </a:rPr>
              <a:t>L</a:t>
            </a:r>
            <a:r>
              <a:rPr sz="4800" b="0" spc="245" dirty="0">
                <a:latin typeface="Times New Roman" panose="02020603050405020304"/>
                <a:cs typeface="Times New Roman" panose="02020603050405020304"/>
              </a:rPr>
              <a:t>C</a:t>
            </a:r>
            <a:r>
              <a:rPr sz="4800" b="0" spc="480" dirty="0">
                <a:latin typeface="Times New Roman" panose="02020603050405020304"/>
                <a:cs typeface="Times New Roman" panose="02020603050405020304"/>
              </a:rPr>
              <a:t>U</a:t>
            </a:r>
            <a:r>
              <a:rPr sz="4800" b="0" spc="265" dirty="0">
                <a:latin typeface="Times New Roman" panose="02020603050405020304"/>
                <a:cs typeface="Times New Roman" panose="02020603050405020304"/>
              </a:rPr>
              <a:t>L</a:t>
            </a:r>
            <a:r>
              <a:rPr sz="4800" b="0" spc="229" dirty="0">
                <a:latin typeface="Times New Roman" panose="02020603050405020304"/>
                <a:cs typeface="Times New Roman" panose="02020603050405020304"/>
              </a:rPr>
              <a:t>A</a:t>
            </a:r>
            <a:r>
              <a:rPr sz="4800" b="0" spc="265" dirty="0">
                <a:latin typeface="Times New Roman" panose="02020603050405020304"/>
                <a:cs typeface="Times New Roman" panose="02020603050405020304"/>
              </a:rPr>
              <a:t>T</a:t>
            </a:r>
            <a:r>
              <a:rPr sz="4800" b="0" spc="245" dirty="0">
                <a:latin typeface="Times New Roman" panose="02020603050405020304"/>
                <a:cs typeface="Times New Roman" panose="02020603050405020304"/>
              </a:rPr>
              <a:t>I</a:t>
            </a:r>
            <a:r>
              <a:rPr sz="4800" b="0" spc="229" dirty="0">
                <a:latin typeface="Times New Roman" panose="02020603050405020304"/>
                <a:cs typeface="Times New Roman" panose="02020603050405020304"/>
              </a:rPr>
              <a:t>O</a:t>
            </a:r>
            <a:r>
              <a:rPr sz="4800" b="0" spc="480" dirty="0">
                <a:latin typeface="Times New Roman" panose="02020603050405020304"/>
                <a:cs typeface="Times New Roman" panose="02020603050405020304"/>
              </a:rPr>
              <a:t>N</a:t>
            </a:r>
            <a:r>
              <a:rPr sz="4800" b="0" spc="-20" dirty="0">
                <a:latin typeface="Times New Roman" panose="02020603050405020304"/>
                <a:cs typeface="Times New Roman" panose="02020603050405020304"/>
              </a:rPr>
              <a:t>S</a:t>
            </a:r>
            <a:r>
              <a:rPr sz="4800" b="0" spc="-20" dirty="0">
                <a:latin typeface="Times New Roman" panose="02020603050405020304"/>
                <a:cs typeface="Times New Roman" panose="02020603050405020304"/>
              </a:rPr>
              <a:t>	</a:t>
            </a:r>
            <a:r>
              <a:rPr sz="4800" b="0" spc="229" dirty="0">
                <a:latin typeface="Times New Roman" panose="02020603050405020304"/>
                <a:cs typeface="Times New Roman" panose="02020603050405020304"/>
              </a:rPr>
              <a:t>A</a:t>
            </a:r>
            <a:r>
              <a:rPr sz="4800" b="0" spc="480" dirty="0">
                <a:latin typeface="Times New Roman" panose="02020603050405020304"/>
                <a:cs typeface="Times New Roman" panose="02020603050405020304"/>
              </a:rPr>
              <a:t>ND</a:t>
            </a:r>
            <a:r>
              <a:rPr sz="4800" b="0" spc="480" dirty="0">
                <a:latin typeface="Times New Roman" panose="02020603050405020304"/>
                <a:cs typeface="Times New Roman" panose="02020603050405020304"/>
              </a:rPr>
              <a:t>	</a:t>
            </a:r>
            <a:r>
              <a:rPr sz="4800" b="0" spc="245" dirty="0">
                <a:latin typeface="Times New Roman" panose="02020603050405020304"/>
                <a:cs typeface="Times New Roman" panose="02020603050405020304"/>
              </a:rPr>
              <a:t>I</a:t>
            </a:r>
            <a:r>
              <a:rPr sz="4800" b="0" spc="480" dirty="0">
                <a:latin typeface="Times New Roman" panose="02020603050405020304"/>
                <a:cs typeface="Times New Roman" panose="02020603050405020304"/>
              </a:rPr>
              <a:t>M</a:t>
            </a:r>
            <a:r>
              <a:rPr sz="4800" b="0" spc="225" dirty="0">
                <a:latin typeface="Times New Roman" panose="02020603050405020304"/>
                <a:cs typeface="Times New Roman" panose="02020603050405020304"/>
              </a:rPr>
              <a:t>P</a:t>
            </a:r>
            <a:r>
              <a:rPr sz="4800" b="0" spc="265" dirty="0">
                <a:latin typeface="Times New Roman" panose="02020603050405020304"/>
                <a:cs typeface="Times New Roman" panose="02020603050405020304"/>
              </a:rPr>
              <a:t>LE</a:t>
            </a:r>
            <a:r>
              <a:rPr sz="4800" b="0" spc="480" dirty="0">
                <a:latin typeface="Times New Roman" panose="02020603050405020304"/>
                <a:cs typeface="Times New Roman" panose="02020603050405020304"/>
              </a:rPr>
              <a:t>M</a:t>
            </a:r>
            <a:r>
              <a:rPr sz="4800" b="0" spc="265" dirty="0">
                <a:latin typeface="Times New Roman" panose="02020603050405020304"/>
                <a:cs typeface="Times New Roman" panose="02020603050405020304"/>
              </a:rPr>
              <a:t>E</a:t>
            </a:r>
            <a:r>
              <a:rPr sz="4800" b="0" spc="480" dirty="0">
                <a:latin typeface="Times New Roman" panose="02020603050405020304"/>
                <a:cs typeface="Times New Roman" panose="02020603050405020304"/>
              </a:rPr>
              <a:t>N</a:t>
            </a:r>
            <a:r>
              <a:rPr sz="4800" b="0" spc="265" dirty="0">
                <a:latin typeface="Times New Roman" panose="02020603050405020304"/>
                <a:cs typeface="Times New Roman" panose="02020603050405020304"/>
              </a:rPr>
              <a:t>T</a:t>
            </a:r>
            <a:r>
              <a:rPr sz="4800" b="0" spc="229" dirty="0">
                <a:latin typeface="Times New Roman" panose="02020603050405020304"/>
                <a:cs typeface="Times New Roman" panose="02020603050405020304"/>
              </a:rPr>
              <a:t>A</a:t>
            </a:r>
            <a:r>
              <a:rPr sz="4800" b="0" spc="265" dirty="0">
                <a:latin typeface="Times New Roman" panose="02020603050405020304"/>
                <a:cs typeface="Times New Roman" panose="02020603050405020304"/>
              </a:rPr>
              <a:t>T</a:t>
            </a:r>
            <a:r>
              <a:rPr sz="4800" b="0" spc="245" dirty="0">
                <a:latin typeface="Times New Roman" panose="02020603050405020304"/>
                <a:cs typeface="Times New Roman" panose="02020603050405020304"/>
              </a:rPr>
              <a:t>I</a:t>
            </a:r>
            <a:r>
              <a:rPr sz="4800" b="0" spc="229" dirty="0">
                <a:latin typeface="Times New Roman" panose="02020603050405020304"/>
                <a:cs typeface="Times New Roman" panose="02020603050405020304"/>
              </a:rPr>
              <a:t>O</a:t>
            </a:r>
            <a:r>
              <a:rPr sz="4800" b="0" spc="480" dirty="0">
                <a:latin typeface="Times New Roman" panose="02020603050405020304"/>
                <a:cs typeface="Times New Roman" panose="02020603050405020304"/>
              </a:rPr>
              <a:t>N</a:t>
            </a:r>
            <a:endParaRPr sz="4800">
              <a:latin typeface="Times New Roman" panose="02020603050405020304"/>
              <a:cs typeface="Times New Roman" panose="02020603050405020304"/>
            </a:endParaRPr>
          </a:p>
        </p:txBody>
      </p:sp>
      <p:pic>
        <p:nvPicPr>
          <p:cNvPr id="11" name="Picture 1"/>
          <p:cNvPicPr>
            <a:picLocks noChangeAspect="1"/>
          </p:cNvPicPr>
          <p:nvPr/>
        </p:nvPicPr>
        <p:blipFill>
          <a:blip r:embed="rId6"/>
          <a:stretch>
            <a:fillRect/>
          </a:stretch>
        </p:blipFill>
        <p:spPr>
          <a:xfrm>
            <a:off x="1295400" y="3974465"/>
            <a:ext cx="14126845" cy="5427345"/>
          </a:xfrm>
          <a:prstGeom prst="rect">
            <a:avLst/>
          </a:prstGeom>
          <a:noFill/>
          <a:ln>
            <a:noFill/>
          </a:ln>
        </p:spPr>
      </p:pic>
      <p:sp>
        <p:nvSpPr>
          <p:cNvPr id="100" name="Text Box 99"/>
          <p:cNvSpPr txBox="1"/>
          <p:nvPr/>
        </p:nvSpPr>
        <p:spPr>
          <a:xfrm>
            <a:off x="990600" y="2310130"/>
            <a:ext cx="14103350" cy="1458595"/>
          </a:xfrm>
          <a:prstGeom prst="rect">
            <a:avLst/>
          </a:prstGeom>
          <a:noFill/>
          <a:ln w="9525">
            <a:noFill/>
          </a:ln>
        </p:spPr>
        <p:txBody>
          <a:bodyPr>
            <a:noAutofit/>
          </a:bodyPr>
          <a:p>
            <a:pPr marL="342900" indent="-342900">
              <a:buFont typeface="Wingdings" panose="05000000000000000000" charset="0"/>
              <a:buChar char="Ø"/>
            </a:pPr>
            <a:r>
              <a:rPr lang="en-US" sz="2000">
                <a:solidFill>
                  <a:schemeClr val="bg1"/>
                </a:solidFill>
                <a:latin typeface="Times New Roman" panose="02020603050405020304" charset="0"/>
                <a:ea typeface="SimSun" panose="02010600030101010101" pitchFamily="2" charset="-122"/>
              </a:rPr>
              <a:t>With the help of Laptop we will open the IOT monitor gateway . To open it we will go to the web browser and enter the IP address ( </a:t>
            </a:r>
            <a:r>
              <a:rPr lang="en-US" sz="2000" b="1">
                <a:solidFill>
                  <a:schemeClr val="bg1"/>
                </a:solidFill>
                <a:latin typeface="Times New Roman" panose="02020603050405020304" charset="0"/>
                <a:ea typeface="SimSun" panose="02010600030101010101" pitchFamily="2" charset="-122"/>
              </a:rPr>
              <a:t>192.168.25.1</a:t>
            </a:r>
            <a:r>
              <a:rPr lang="en-US" sz="2000">
                <a:solidFill>
                  <a:schemeClr val="bg1"/>
                </a:solidFill>
                <a:latin typeface="Times New Roman" panose="02020603050405020304" charset="0"/>
                <a:ea typeface="SimSun" panose="02010600030101010101" pitchFamily="2" charset="-122"/>
              </a:rPr>
              <a:t> ) in the URL.</a:t>
            </a:r>
            <a:endParaRPr lang="en-US" sz="2000">
              <a:solidFill>
                <a:schemeClr val="bg1"/>
              </a:solidFill>
              <a:latin typeface="Times New Roman" panose="02020603050405020304" charset="0"/>
              <a:ea typeface="SimSun" panose="02010600030101010101" pitchFamily="2" charset="-122"/>
            </a:endParaRPr>
          </a:p>
          <a:p>
            <a:pPr marL="342900" indent="-342900">
              <a:buFont typeface="Wingdings" panose="05000000000000000000" charset="0"/>
              <a:buChar char="Ø"/>
            </a:pPr>
            <a:r>
              <a:rPr lang="en-US" sz="2000">
                <a:solidFill>
                  <a:schemeClr val="bg1"/>
                </a:solidFill>
                <a:latin typeface="Times New Roman" panose="02020603050405020304" charset="0"/>
                <a:ea typeface="SimSun" panose="02010600030101010101" pitchFamily="2" charset="-122"/>
              </a:rPr>
              <a:t> Now we will login using the Username (</a:t>
            </a:r>
            <a:r>
              <a:rPr lang="en-US" sz="2000" b="1">
                <a:solidFill>
                  <a:schemeClr val="bg1"/>
                </a:solidFill>
                <a:latin typeface="Times New Roman" panose="02020603050405020304" charset="0"/>
                <a:ea typeface="SimSun" panose="02010600030101010101" pitchFamily="2" charset="-122"/>
              </a:rPr>
              <a:t> admin</a:t>
            </a:r>
            <a:r>
              <a:rPr lang="en-US" sz="2000">
                <a:solidFill>
                  <a:schemeClr val="bg1"/>
                </a:solidFill>
                <a:latin typeface="Times New Roman" panose="02020603050405020304" charset="0"/>
                <a:ea typeface="SimSun" panose="02010600030101010101" pitchFamily="2" charset="-122"/>
              </a:rPr>
              <a:t> ) and password ( </a:t>
            </a:r>
            <a:r>
              <a:rPr lang="en-US" sz="2000" b="1">
                <a:solidFill>
                  <a:schemeClr val="bg1"/>
                </a:solidFill>
                <a:latin typeface="Times New Roman" panose="02020603050405020304" charset="0"/>
                <a:ea typeface="SimSun" panose="02010600030101010101" pitchFamily="2" charset="-122"/>
              </a:rPr>
              <a:t>admin</a:t>
            </a:r>
            <a:r>
              <a:rPr lang="en-US" sz="2000">
                <a:solidFill>
                  <a:schemeClr val="bg1"/>
                </a:solidFill>
                <a:latin typeface="Times New Roman" panose="02020603050405020304" charset="0"/>
                <a:ea typeface="SimSun" panose="02010600030101010101" pitchFamily="2" charset="-122"/>
              </a:rPr>
              <a:t> ). </a:t>
            </a:r>
            <a:endParaRPr lang="en-US" sz="2000">
              <a:solidFill>
                <a:schemeClr val="bg1"/>
              </a:solidFill>
              <a:latin typeface="Times New Roman" panose="02020603050405020304" charset="0"/>
              <a:ea typeface="SimSun" panose="02010600030101010101"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510862" y="6679445"/>
            <a:ext cx="3061328" cy="3162082"/>
          </a:xfrm>
          <a:prstGeom prst="rect">
            <a:avLst/>
          </a:prstGeom>
        </p:spPr>
      </p:pic>
      <p:grpSp>
        <p:nvGrpSpPr>
          <p:cNvPr id="3" name="object 3"/>
          <p:cNvGrpSpPr/>
          <p:nvPr/>
        </p:nvGrpSpPr>
        <p:grpSpPr>
          <a:xfrm>
            <a:off x="0" y="0"/>
            <a:ext cx="9222755" cy="8784000"/>
            <a:chOff x="0" y="0"/>
            <a:chExt cx="9222755" cy="8784000"/>
          </a:xfrm>
        </p:grpSpPr>
        <p:pic>
          <p:nvPicPr>
            <p:cNvPr id="4" name="object 4"/>
            <p:cNvPicPr/>
            <p:nvPr/>
          </p:nvPicPr>
          <p:blipFill>
            <a:blip r:embed="rId2" cstate="print"/>
            <a:stretch>
              <a:fillRect/>
            </a:stretch>
          </p:blipFill>
          <p:spPr>
            <a:xfrm>
              <a:off x="0" y="0"/>
              <a:ext cx="4015580" cy="4097883"/>
            </a:xfrm>
            <a:prstGeom prst="rect">
              <a:avLst/>
            </a:prstGeom>
          </p:spPr>
        </p:pic>
        <p:pic>
          <p:nvPicPr>
            <p:cNvPr id="5" name="object 5"/>
            <p:cNvPicPr/>
            <p:nvPr/>
          </p:nvPicPr>
          <p:blipFill>
            <a:blip r:embed="rId3" cstate="print"/>
            <a:stretch>
              <a:fillRect/>
            </a:stretch>
          </p:blipFill>
          <p:spPr>
            <a:xfrm>
              <a:off x="3054856" y="2840200"/>
              <a:ext cx="6167899" cy="5943800"/>
            </a:xfrm>
            <a:prstGeom prst="rect">
              <a:avLst/>
            </a:prstGeom>
          </p:spPr>
        </p:pic>
      </p:grpSp>
      <p:sp>
        <p:nvSpPr>
          <p:cNvPr id="8" name="object 8"/>
          <p:cNvSpPr txBox="1">
            <a:spLocks noGrp="1"/>
          </p:cNvSpPr>
          <p:nvPr>
            <p:ph type="title"/>
          </p:nvPr>
        </p:nvSpPr>
        <p:spPr>
          <a:xfrm>
            <a:off x="3516630" y="634365"/>
            <a:ext cx="12282805" cy="767080"/>
          </a:xfrm>
          <a:prstGeom prst="rect">
            <a:avLst/>
          </a:prstGeom>
        </p:spPr>
        <p:txBody>
          <a:bodyPr vert="horz" wrap="square" lIns="0" tIns="13335" rIns="0" bIns="0" rtlCol="0">
            <a:spAutoFit/>
          </a:bodyPr>
          <a:lstStyle/>
          <a:p>
            <a:pPr marL="12700">
              <a:lnSpc>
                <a:spcPct val="100000"/>
              </a:lnSpc>
              <a:spcBef>
                <a:spcPts val="105"/>
              </a:spcBef>
            </a:pPr>
            <a:r>
              <a:rPr sz="4900" spc="-25" dirty="0">
                <a:latin typeface="Tahoma" panose="020B0604030504040204"/>
                <a:cs typeface="Tahoma" panose="020B0604030504040204"/>
              </a:rPr>
              <a:t>CALCULATIONS</a:t>
            </a:r>
            <a:r>
              <a:rPr sz="4900" spc="-310" dirty="0">
                <a:latin typeface="Tahoma" panose="020B0604030504040204"/>
                <a:cs typeface="Tahoma" panose="020B0604030504040204"/>
              </a:rPr>
              <a:t> </a:t>
            </a:r>
            <a:r>
              <a:rPr sz="4900" spc="45" dirty="0">
                <a:latin typeface="Tahoma" panose="020B0604030504040204"/>
                <a:cs typeface="Tahoma" panose="020B0604030504040204"/>
              </a:rPr>
              <a:t>AND</a:t>
            </a:r>
            <a:r>
              <a:rPr sz="4900" spc="-305" dirty="0">
                <a:latin typeface="Tahoma" panose="020B0604030504040204"/>
                <a:cs typeface="Tahoma" panose="020B0604030504040204"/>
              </a:rPr>
              <a:t> </a:t>
            </a:r>
            <a:r>
              <a:rPr sz="4900" spc="-90" dirty="0">
                <a:latin typeface="Tahoma" panose="020B0604030504040204"/>
                <a:cs typeface="Tahoma" panose="020B0604030504040204"/>
              </a:rPr>
              <a:t>IMPLEMENTATION</a:t>
            </a:r>
            <a:endParaRPr sz="4900">
              <a:latin typeface="Tahoma" panose="020B0604030504040204"/>
              <a:cs typeface="Tahoma" panose="020B0604030504040204"/>
            </a:endParaRPr>
          </a:p>
        </p:txBody>
      </p:sp>
      <p:pic>
        <p:nvPicPr>
          <p:cNvPr id="9" name="Picture 3"/>
          <p:cNvPicPr>
            <a:picLocks noChangeAspect="1"/>
          </p:cNvPicPr>
          <p:nvPr/>
        </p:nvPicPr>
        <p:blipFill>
          <a:blip r:embed="rId4"/>
          <a:stretch>
            <a:fillRect/>
          </a:stretch>
        </p:blipFill>
        <p:spPr>
          <a:xfrm>
            <a:off x="6715125" y="1525270"/>
            <a:ext cx="10720705" cy="8097520"/>
          </a:xfrm>
          <a:prstGeom prst="rect">
            <a:avLst/>
          </a:prstGeom>
          <a:noFill/>
          <a:ln>
            <a:noFill/>
          </a:ln>
        </p:spPr>
      </p:pic>
      <p:sp>
        <p:nvSpPr>
          <p:cNvPr id="100" name="Text Box 99"/>
          <p:cNvSpPr txBox="1"/>
          <p:nvPr/>
        </p:nvSpPr>
        <p:spPr>
          <a:xfrm>
            <a:off x="739140" y="1652905"/>
            <a:ext cx="5158740" cy="3646805"/>
          </a:xfrm>
          <a:prstGeom prst="rect">
            <a:avLst/>
          </a:prstGeom>
          <a:noFill/>
          <a:ln w="9525">
            <a:noFill/>
          </a:ln>
        </p:spPr>
        <p:txBody>
          <a:bodyPr>
            <a:noAutofit/>
          </a:bodyPr>
          <a:p>
            <a:pPr marL="342900" indent="-342900">
              <a:buFont typeface="Wingdings" panose="05000000000000000000" charset="0"/>
              <a:buChar char="Ø"/>
            </a:pPr>
            <a:r>
              <a:rPr lang="en-US" sz="2400" b="1">
                <a:solidFill>
                  <a:schemeClr val="bg1"/>
                </a:solidFill>
                <a:latin typeface="Times New Roman" panose="02020603050405020304" charset="0"/>
                <a:ea typeface="SimSun" panose="02010600030101010101" pitchFamily="2" charset="-122"/>
              </a:rPr>
              <a:t>In the monitor gateway we will get the different types of devices that are connected to the home gateway.</a:t>
            </a:r>
            <a:endParaRPr lang="en-US" sz="2400" b="1">
              <a:solidFill>
                <a:schemeClr val="bg1"/>
              </a:solidFill>
              <a:latin typeface="Times New Roman" panose="02020603050405020304" charset="0"/>
              <a:ea typeface="SimSun" panose="02010600030101010101" pitchFamily="2" charset="-122"/>
            </a:endParaRPr>
          </a:p>
          <a:p>
            <a:pPr marL="342900" indent="-342900">
              <a:buFont typeface="Wingdings" panose="05000000000000000000" charset="0"/>
              <a:buChar char="Ø"/>
            </a:pPr>
            <a:endParaRPr lang="en-US" sz="2400" b="1">
              <a:solidFill>
                <a:schemeClr val="bg1"/>
              </a:solidFill>
              <a:latin typeface="Times New Roman" panose="02020603050405020304" charset="0"/>
              <a:ea typeface="SimSun" panose="02010600030101010101" pitchFamily="2" charset="-122"/>
            </a:endParaRPr>
          </a:p>
          <a:p>
            <a:pPr marL="342900" indent="-342900">
              <a:buFont typeface="Wingdings" panose="05000000000000000000" charset="0"/>
              <a:buChar char="Ø"/>
            </a:pPr>
            <a:r>
              <a:rPr lang="en-US" sz="2400" b="1">
                <a:solidFill>
                  <a:schemeClr val="bg1"/>
                </a:solidFill>
                <a:latin typeface="Times New Roman" panose="02020603050405020304" charset="0"/>
                <a:ea typeface="SimSun" panose="02010600030101010101" pitchFamily="2" charset="-122"/>
              </a:rPr>
              <a:t>Next we will apply conditions according to our need.</a:t>
            </a:r>
            <a:endParaRPr lang="en-US" sz="2400" b="1">
              <a:solidFill>
                <a:schemeClr val="bg1"/>
              </a:solidFill>
              <a:latin typeface="Times New Roman" panose="02020603050405020304" charset="0"/>
              <a:ea typeface="SimSun" panose="0201060003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798602" y="1282027"/>
            <a:ext cx="16690795" cy="969010"/>
          </a:xfrm>
        </p:spPr>
        <p:txBody>
          <a:bodyPr/>
          <a:p>
            <a:r>
              <a:rPr spc="-25" dirty="0">
                <a:latin typeface="Tahoma" panose="020B0604030504040204"/>
                <a:cs typeface="Tahoma" panose="020B0604030504040204"/>
                <a:sym typeface="+mn-ea"/>
              </a:rPr>
              <a:t>CALCULATIONS</a:t>
            </a:r>
            <a:r>
              <a:rPr spc="-310" dirty="0">
                <a:latin typeface="Tahoma" panose="020B0604030504040204"/>
                <a:cs typeface="Tahoma" panose="020B0604030504040204"/>
                <a:sym typeface="+mn-ea"/>
              </a:rPr>
              <a:t> </a:t>
            </a:r>
            <a:r>
              <a:rPr spc="45" dirty="0">
                <a:latin typeface="Tahoma" panose="020B0604030504040204"/>
                <a:cs typeface="Tahoma" panose="020B0604030504040204"/>
                <a:sym typeface="+mn-ea"/>
              </a:rPr>
              <a:t>AND</a:t>
            </a:r>
            <a:r>
              <a:rPr spc="-305" dirty="0">
                <a:latin typeface="Tahoma" panose="020B0604030504040204"/>
                <a:cs typeface="Tahoma" panose="020B0604030504040204"/>
                <a:sym typeface="+mn-ea"/>
              </a:rPr>
              <a:t> </a:t>
            </a:r>
            <a:r>
              <a:rPr spc="-90" dirty="0">
                <a:latin typeface="Tahoma" panose="020B0604030504040204"/>
                <a:cs typeface="Tahoma" panose="020B0604030504040204"/>
                <a:sym typeface="+mn-ea"/>
              </a:rPr>
              <a:t>IMPLEMENTATION</a:t>
            </a:r>
            <a:endParaRPr lang="en-US"/>
          </a:p>
        </p:txBody>
      </p:sp>
      <p:sp>
        <p:nvSpPr>
          <p:cNvPr id="6" name="Text Box 5"/>
          <p:cNvSpPr txBox="1"/>
          <p:nvPr/>
        </p:nvSpPr>
        <p:spPr>
          <a:xfrm>
            <a:off x="567055" y="2251075"/>
            <a:ext cx="5975350" cy="6870065"/>
          </a:xfrm>
          <a:prstGeom prst="rect">
            <a:avLst/>
          </a:prstGeom>
          <a:noFill/>
        </p:spPr>
        <p:txBody>
          <a:bodyPr wrap="square" rtlCol="0">
            <a:noAutofit/>
          </a:bodyPr>
          <a:p>
            <a:r>
              <a:rPr lang="en-US" sz="2000" b="1">
                <a:solidFill>
                  <a:schemeClr val="bg1"/>
                </a:solidFill>
              </a:rPr>
              <a:t>Conditions.</a:t>
            </a:r>
            <a:endParaRPr lang="en-US" sz="2000" b="1">
              <a:solidFill>
                <a:schemeClr val="bg1"/>
              </a:solidFill>
            </a:endParaRPr>
          </a:p>
          <a:p>
            <a:pPr marL="285750" indent="-285750">
              <a:buFont typeface="Wingdings" panose="05000000000000000000" charset="0"/>
              <a:buChar char="Ø"/>
            </a:pPr>
            <a:r>
              <a:rPr lang="en-US">
                <a:solidFill>
                  <a:schemeClr val="bg1"/>
                </a:solidFill>
              </a:rPr>
              <a:t>Water Level </a:t>
            </a:r>
            <a:endParaRPr lang="en-US">
              <a:solidFill>
                <a:schemeClr val="bg1"/>
              </a:solidFill>
            </a:endParaRPr>
          </a:p>
          <a:p>
            <a:r>
              <a:rPr lang="en-US">
                <a:solidFill>
                  <a:schemeClr val="bg1"/>
                </a:solidFill>
              </a:rPr>
              <a:t>If the water level is less than 5.0 cm then all the sprinklers will be on. If the water level present in the soil is more than 30 cm then all the sprinklers will be off.</a:t>
            </a:r>
            <a:endParaRPr lang="en-US">
              <a:solidFill>
                <a:schemeClr val="bg1"/>
              </a:solidFill>
            </a:endParaRPr>
          </a:p>
          <a:p>
            <a:pPr marL="285750" indent="-285750">
              <a:buFont typeface="Wingdings" panose="05000000000000000000" charset="0"/>
              <a:buChar char="Ø"/>
            </a:pPr>
            <a:r>
              <a:rPr lang="en-US" b="1">
                <a:solidFill>
                  <a:schemeClr val="bg1"/>
                </a:solidFill>
              </a:rPr>
              <a:t>Humidity Level </a:t>
            </a:r>
            <a:endParaRPr lang="en-US" b="1">
              <a:solidFill>
                <a:schemeClr val="bg1"/>
              </a:solidFill>
            </a:endParaRPr>
          </a:p>
          <a:p>
            <a:r>
              <a:rPr lang="en-US">
                <a:solidFill>
                  <a:schemeClr val="bg1"/>
                </a:solidFill>
              </a:rPr>
              <a:t>If the humidity present in the atmosphere is more than 72% then the humidifiers are set to off. If the recorded values in the humidity sensor are less than 72%then the humidifiers are set to on. </a:t>
            </a:r>
            <a:endParaRPr lang="en-US">
              <a:solidFill>
                <a:schemeClr val="bg1"/>
              </a:solidFill>
            </a:endParaRPr>
          </a:p>
          <a:p>
            <a:pPr marL="285750" indent="-285750">
              <a:buFont typeface="Wingdings" panose="05000000000000000000" charset="0"/>
              <a:buChar char="Ø"/>
            </a:pPr>
            <a:r>
              <a:rPr lang="en-US" b="1">
                <a:solidFill>
                  <a:schemeClr val="bg1"/>
                </a:solidFill>
              </a:rPr>
              <a:t>Smart Light</a:t>
            </a:r>
            <a:r>
              <a:rPr lang="en-US">
                <a:solidFill>
                  <a:schemeClr val="bg1"/>
                </a:solidFill>
              </a:rPr>
              <a:t> </a:t>
            </a:r>
            <a:endParaRPr lang="en-US">
              <a:solidFill>
                <a:schemeClr val="bg1"/>
              </a:solidFill>
            </a:endParaRPr>
          </a:p>
          <a:p>
            <a:r>
              <a:rPr lang="en-US">
                <a:solidFill>
                  <a:schemeClr val="bg1"/>
                </a:solidFill>
              </a:rPr>
              <a:t>If the water level is less than 5.0 cm then the smart light is turned on. If the water level present in the soil is more than 5.0 cm then the smart light is turned off. And if water Level is more than 30.0 cm then smart light will be on.</a:t>
            </a:r>
            <a:endParaRPr lang="en-US">
              <a:solidFill>
                <a:schemeClr val="bg1"/>
              </a:solidFill>
            </a:endParaRPr>
          </a:p>
          <a:p>
            <a:endParaRPr lang="en-US">
              <a:solidFill>
                <a:schemeClr val="bg1"/>
              </a:solidFill>
            </a:endParaRPr>
          </a:p>
          <a:p>
            <a:pPr marL="285750" indent="-285750">
              <a:buFont typeface="Wingdings" panose="05000000000000000000" charset="0"/>
              <a:buChar char="Ø"/>
            </a:pPr>
            <a:r>
              <a:rPr lang="en-US" b="1">
                <a:solidFill>
                  <a:schemeClr val="bg1"/>
                </a:solidFill>
              </a:rPr>
              <a:t>Motion Detector</a:t>
            </a:r>
            <a:endParaRPr lang="en-US" b="1">
              <a:solidFill>
                <a:schemeClr val="bg1"/>
              </a:solidFill>
            </a:endParaRPr>
          </a:p>
          <a:p>
            <a:r>
              <a:rPr lang="en-US">
                <a:solidFill>
                  <a:schemeClr val="bg1"/>
                </a:solidFill>
              </a:rPr>
              <a:t>The motion sensor detects any movement within the garden area and sends a signal to the sprinkler to switch to turn it off.</a:t>
            </a:r>
            <a:endParaRPr lang="en-US">
              <a:solidFill>
                <a:schemeClr val="bg1"/>
              </a:solidFill>
            </a:endParaRPr>
          </a:p>
        </p:txBody>
      </p:sp>
      <p:pic>
        <p:nvPicPr>
          <p:cNvPr id="3" name="Picture 2"/>
          <p:cNvPicPr>
            <a:picLocks noChangeAspect="1"/>
          </p:cNvPicPr>
          <p:nvPr/>
        </p:nvPicPr>
        <p:blipFill>
          <a:blip r:embed="rId1"/>
          <a:stretch>
            <a:fillRect/>
          </a:stretch>
        </p:blipFill>
        <p:spPr>
          <a:xfrm>
            <a:off x="7235825" y="2438400"/>
            <a:ext cx="10375900" cy="65659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090737" y="300104"/>
            <a:ext cx="9253220" cy="1427480"/>
          </a:xfrm>
          <a:prstGeom prst="rect">
            <a:avLst/>
          </a:prstGeom>
        </p:spPr>
        <p:txBody>
          <a:bodyPr vert="horz" wrap="square" lIns="0" tIns="12700" rIns="0" bIns="0" rtlCol="0">
            <a:spAutoFit/>
          </a:bodyPr>
          <a:lstStyle/>
          <a:p>
            <a:pPr marL="12700">
              <a:lnSpc>
                <a:spcPct val="100000"/>
              </a:lnSpc>
              <a:spcBef>
                <a:spcPts val="100"/>
              </a:spcBef>
            </a:pPr>
            <a:r>
              <a:rPr sz="9200" spc="-165" dirty="0">
                <a:latin typeface="Tahoma" panose="020B0604030504040204"/>
                <a:cs typeface="Tahoma" panose="020B0604030504040204"/>
              </a:rPr>
              <a:t>Implementation</a:t>
            </a:r>
            <a:endParaRPr sz="9200">
              <a:latin typeface="Tahoma" panose="020B0604030504040204"/>
              <a:cs typeface="Tahoma" panose="020B0604030504040204"/>
            </a:endParaRPr>
          </a:p>
        </p:txBody>
      </p:sp>
      <p:pic>
        <p:nvPicPr>
          <p:cNvPr id="9" name="Picture 5"/>
          <p:cNvPicPr>
            <a:picLocks noChangeAspect="1"/>
          </p:cNvPicPr>
          <p:nvPr/>
        </p:nvPicPr>
        <p:blipFill>
          <a:blip r:embed="rId1"/>
          <a:stretch>
            <a:fillRect/>
          </a:stretch>
        </p:blipFill>
        <p:spPr>
          <a:xfrm>
            <a:off x="2333625" y="1835150"/>
            <a:ext cx="13676630" cy="787844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3496</Words>
  <Application>WPS Presentation</Application>
  <PresentationFormat>On-screen Show (4:3)</PresentationFormat>
  <Paragraphs>71</Paragraphs>
  <Slides>11</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11</vt:i4>
      </vt:variant>
    </vt:vector>
  </HeadingPairs>
  <TitlesOfParts>
    <vt:vector size="26" baseType="lpstr">
      <vt:lpstr>Arial</vt:lpstr>
      <vt:lpstr>SimSun</vt:lpstr>
      <vt:lpstr>Wingdings</vt:lpstr>
      <vt:lpstr>Times New Roman</vt:lpstr>
      <vt:lpstr>Arial MT</vt:lpstr>
      <vt:lpstr>Lucida Sans Unicode</vt:lpstr>
      <vt:lpstr>Wingdings</vt:lpstr>
      <vt:lpstr>Trebuchet MS</vt:lpstr>
      <vt:lpstr>Tahoma</vt:lpstr>
      <vt:lpstr>Times New Roman</vt:lpstr>
      <vt:lpstr>Verdana</vt:lpstr>
      <vt:lpstr>Calibri</vt:lpstr>
      <vt:lpstr>Microsoft YaHei</vt:lpstr>
      <vt:lpstr>Arial Unicode MS</vt:lpstr>
      <vt:lpstr>Office Theme</vt:lpstr>
      <vt:lpstr>SMART GARDEN</vt:lpstr>
      <vt:lpstr>Abstract</vt:lpstr>
      <vt:lpstr>Introduction</vt:lpstr>
      <vt:lpstr>PowerPoint 演示文稿</vt:lpstr>
      <vt:lpstr>CALCULATIONS	AND	IMPLEMENTATION</vt:lpstr>
      <vt:lpstr>CALCULATIONS	AND	IMPLEMENTATION</vt:lpstr>
      <vt:lpstr>CALCULATIONS AND IMPLEMENTATION</vt:lpstr>
      <vt:lpstr>CALCULATIONS AND IMPLEMENTATION</vt:lpstr>
      <vt:lpstr>Implementation</vt:lpstr>
      <vt:lpstr>INFERENCE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GARDEN</dc:title>
  <dc:creator>Balaram </dc:creator>
  <cp:keywords>DAFhG4Af0lc,BAEPvWkd11E</cp:keywords>
  <cp:lastModifiedBy>Groot</cp:lastModifiedBy>
  <cp:revision>5</cp:revision>
  <dcterms:created xsi:type="dcterms:W3CDTF">2024-01-07T04:49:00Z</dcterms:created>
  <dcterms:modified xsi:type="dcterms:W3CDTF">2024-07-31T20:11:03Z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2023-05-10T16:00:00Z</vt:filetime>
  </property>
  <property fmtid="{D5CDD505-2E9C-101B-9397-08002B2CF9AE}" pid="3" name="Creator">
    <vt:lpwstr>Canva</vt:lpwstr>
  </property>
  <property fmtid="{D5CDD505-2E9C-101B-9397-08002B2CF9AE}" pid="4" name="LastSaved">
    <vt:filetime>2023-05-10T16:00:00Z</vt:filetime>
  </property>
  <property fmtid="{D5CDD505-2E9C-101B-9397-08002B2CF9AE}" pid="5" name="ICV">
    <vt:lpwstr>B914F9C0DCD640229864CC28DDCD8305_13</vt:lpwstr>
  </property>
  <property fmtid="{D5CDD505-2E9C-101B-9397-08002B2CF9AE}" pid="6" name="KSOProductBuildVer">
    <vt:lpwstr>1033-12.2.0.17153</vt:lpwstr>
  </property>
</Properties>
</file>